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9928225" cy="143573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9341432-CF7C-44E8-B600-FC06CCD1A10E}">
          <p14:sldIdLst>
            <p14:sldId id="261"/>
          </p14:sldIdLst>
        </p14:section>
        <p14:section name="Untitled Section" id="{D055E719-4158-4428-8A5F-A0F954BC1A4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DEB4"/>
    <a:srgbClr val="A31DB5"/>
    <a:srgbClr val="C92EDE"/>
    <a:srgbClr val="D867E7"/>
    <a:srgbClr val="CD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471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00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799256-2F16-47E6-B331-6BC00E39CBA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FDC5781-D2D3-4C59-AD28-C2A036B45826}">
      <dgm:prSet custT="1"/>
      <dgm:spPr>
        <a:solidFill>
          <a:schemeClr val="accent2"/>
        </a:solidFill>
      </dgm:spPr>
      <dgm:t>
        <a:bodyPr/>
        <a:lstStyle/>
        <a:p>
          <a:endParaRPr lang="en-GB" sz="800" dirty="0"/>
        </a:p>
        <a:p>
          <a:r>
            <a:rPr lang="en-GB" sz="1000" dirty="0"/>
            <a:t>Head of Facilities &amp; Sustainability Lead</a:t>
          </a:r>
        </a:p>
      </dgm:t>
    </dgm:pt>
    <dgm:pt modelId="{22F01678-C5F1-4A4B-BBAE-C408C64DC4A5}" type="parTrans" cxnId="{9E20BBD0-A885-43D0-B147-84C23A293AB4}">
      <dgm:prSet/>
      <dgm:spPr/>
      <dgm:t>
        <a:bodyPr/>
        <a:lstStyle/>
        <a:p>
          <a:endParaRPr lang="en-GB" sz="700"/>
        </a:p>
      </dgm:t>
    </dgm:pt>
    <dgm:pt modelId="{AB1CB87E-57D3-40D8-9BBA-2F0508CD1157}" type="sibTrans" cxnId="{9E20BBD0-A885-43D0-B147-84C23A293AB4}">
      <dgm:prSet/>
      <dgm:spPr/>
      <dgm:t>
        <a:bodyPr/>
        <a:lstStyle/>
        <a:p>
          <a:endParaRPr lang="en-GB" sz="700"/>
        </a:p>
      </dgm:t>
    </dgm:pt>
    <dgm:pt modelId="{273F26A6-B277-46A1-9B21-F736E57DC658}">
      <dgm:prSet phldrT="[Text]" custT="1"/>
      <dgm:spPr>
        <a:solidFill>
          <a:srgbClr val="002060"/>
        </a:solidFill>
      </dgm:spPr>
      <dgm:t>
        <a:bodyPr/>
        <a:lstStyle/>
        <a:p>
          <a:r>
            <a:rPr lang="en-GB" sz="800" dirty="0"/>
            <a:t>Waste &amp; Recycling </a:t>
          </a:r>
        </a:p>
      </dgm:t>
    </dgm:pt>
    <dgm:pt modelId="{4B4FF3B2-E420-4ED0-8E1C-D0E4370F6FDE}" type="parTrans" cxnId="{91F696FF-6A03-477B-BABC-9145095B3961}">
      <dgm:prSet/>
      <dgm:spPr/>
      <dgm:t>
        <a:bodyPr/>
        <a:lstStyle/>
        <a:p>
          <a:endParaRPr lang="en-GB" sz="700"/>
        </a:p>
      </dgm:t>
    </dgm:pt>
    <dgm:pt modelId="{A7515306-99EA-421E-9874-4946E8691201}" type="sibTrans" cxnId="{91F696FF-6A03-477B-BABC-9145095B3961}">
      <dgm:prSet/>
      <dgm:spPr/>
      <dgm:t>
        <a:bodyPr/>
        <a:lstStyle/>
        <a:p>
          <a:endParaRPr lang="en-GB" sz="700"/>
        </a:p>
      </dgm:t>
    </dgm:pt>
    <dgm:pt modelId="{8678B95B-F769-4324-A809-01628EBA69B7}">
      <dgm:prSet custT="1"/>
      <dgm:spPr/>
      <dgm:t>
        <a:bodyPr anchor="t"/>
        <a:lstStyle/>
        <a:p>
          <a:r>
            <a:rPr lang="en-GB" sz="800" dirty="0"/>
            <a:t> </a:t>
          </a:r>
        </a:p>
        <a:p>
          <a:r>
            <a:rPr lang="en-GB" sz="800" dirty="0"/>
            <a:t>Support Manager</a:t>
          </a:r>
        </a:p>
      </dgm:t>
    </dgm:pt>
    <dgm:pt modelId="{7ECBE849-2A24-4683-BE67-A41DAD6E2A3E}" type="parTrans" cxnId="{258C0B31-ACF0-4C4F-B101-F4301B6EA230}">
      <dgm:prSet/>
      <dgm:spPr/>
      <dgm:t>
        <a:bodyPr/>
        <a:lstStyle/>
        <a:p>
          <a:endParaRPr lang="en-GB" sz="700"/>
        </a:p>
      </dgm:t>
    </dgm:pt>
    <dgm:pt modelId="{F0D1B85C-72EA-44D5-AF3E-2E89133EE9A8}" type="sibTrans" cxnId="{258C0B31-ACF0-4C4F-B101-F4301B6EA230}">
      <dgm:prSet/>
      <dgm:spPr/>
      <dgm:t>
        <a:bodyPr/>
        <a:lstStyle/>
        <a:p>
          <a:endParaRPr lang="en-GB" sz="700"/>
        </a:p>
      </dgm:t>
    </dgm:pt>
    <dgm:pt modelId="{605719A4-A65D-4839-BAC0-30A604DFB33F}">
      <dgm:prSet custT="1"/>
      <dgm:spPr>
        <a:solidFill>
          <a:srgbClr val="002060"/>
        </a:solidFill>
      </dgm:spPr>
      <dgm:t>
        <a:bodyPr/>
        <a:lstStyle/>
        <a:p>
          <a:r>
            <a:rPr lang="en-GB" sz="800" dirty="0"/>
            <a:t>Housekeeping</a:t>
          </a:r>
        </a:p>
      </dgm:t>
    </dgm:pt>
    <dgm:pt modelId="{480244A6-B9C5-4E60-924B-FC2919E8D455}" type="parTrans" cxnId="{D23E38B8-32B9-4584-814F-66C3B470BCEE}">
      <dgm:prSet/>
      <dgm:spPr/>
      <dgm:t>
        <a:bodyPr/>
        <a:lstStyle/>
        <a:p>
          <a:endParaRPr lang="en-GB" sz="700"/>
        </a:p>
      </dgm:t>
    </dgm:pt>
    <dgm:pt modelId="{37473CF1-4DB8-4278-BB42-123EB19FC4F2}" type="sibTrans" cxnId="{D23E38B8-32B9-4584-814F-66C3B470BCEE}">
      <dgm:prSet/>
      <dgm:spPr/>
      <dgm:t>
        <a:bodyPr/>
        <a:lstStyle/>
        <a:p>
          <a:endParaRPr lang="en-GB" sz="700"/>
        </a:p>
      </dgm:t>
    </dgm:pt>
    <dgm:pt modelId="{B8CD07C4-C34A-40B1-A40C-B80DD894DC3C}">
      <dgm:prSet custT="1"/>
      <dgm:spPr/>
      <dgm:t>
        <a:bodyPr/>
        <a:lstStyle/>
        <a:p>
          <a:r>
            <a:rPr lang="en-GB" sz="700" dirty="0"/>
            <a:t>Deputy Housekeeping Manager </a:t>
          </a:r>
        </a:p>
      </dgm:t>
    </dgm:pt>
    <dgm:pt modelId="{45779A23-10DA-415D-A6FB-2549F90F81A1}" type="parTrans" cxnId="{6825F4EE-2333-4813-8C6C-F31D25A778BF}">
      <dgm:prSet/>
      <dgm:spPr/>
      <dgm:t>
        <a:bodyPr/>
        <a:lstStyle/>
        <a:p>
          <a:endParaRPr lang="en-GB" sz="700"/>
        </a:p>
      </dgm:t>
    </dgm:pt>
    <dgm:pt modelId="{6DF1601F-9E19-4075-BD23-EE9912CDE23E}" type="sibTrans" cxnId="{6825F4EE-2333-4813-8C6C-F31D25A778BF}">
      <dgm:prSet/>
      <dgm:spPr/>
      <dgm:t>
        <a:bodyPr/>
        <a:lstStyle/>
        <a:p>
          <a:endParaRPr lang="en-GB" sz="700"/>
        </a:p>
      </dgm:t>
    </dgm:pt>
    <dgm:pt modelId="{F42E4F17-4F7A-473A-BA34-2D80F12A2764}">
      <dgm:prSet custT="1"/>
      <dgm:spPr/>
      <dgm:t>
        <a:bodyPr anchor="t"/>
        <a:lstStyle/>
        <a:p>
          <a:endParaRPr lang="en-GB" sz="800" dirty="0"/>
        </a:p>
        <a:p>
          <a:r>
            <a:rPr lang="en-GB" sz="700" dirty="0"/>
            <a:t>Team Leader Waste &amp; Grounds</a:t>
          </a:r>
        </a:p>
      </dgm:t>
    </dgm:pt>
    <dgm:pt modelId="{85C9BC81-7276-4D42-8BA5-D90E824D483B}" type="parTrans" cxnId="{9C92A29A-3C44-491D-B3F0-CAE3C93A6FF6}">
      <dgm:prSet/>
      <dgm:spPr/>
      <dgm:t>
        <a:bodyPr/>
        <a:lstStyle/>
        <a:p>
          <a:endParaRPr lang="en-GB" sz="700"/>
        </a:p>
      </dgm:t>
    </dgm:pt>
    <dgm:pt modelId="{2A14AFDB-B810-470C-B990-D4CAA39F3C46}" type="sibTrans" cxnId="{9C92A29A-3C44-491D-B3F0-CAE3C93A6FF6}">
      <dgm:prSet/>
      <dgm:spPr/>
      <dgm:t>
        <a:bodyPr/>
        <a:lstStyle/>
        <a:p>
          <a:endParaRPr lang="en-GB" sz="700"/>
        </a:p>
      </dgm:t>
    </dgm:pt>
    <dgm:pt modelId="{A15DA5FA-DBEC-4C57-B226-2AF067D52D73}">
      <dgm:prSet custT="1"/>
      <dgm:spPr/>
      <dgm:t>
        <a:bodyPr/>
        <a:lstStyle/>
        <a:p>
          <a:r>
            <a:rPr lang="en-GB" sz="700" dirty="0"/>
            <a:t>Co-ordinator</a:t>
          </a:r>
        </a:p>
      </dgm:t>
    </dgm:pt>
    <dgm:pt modelId="{BB7355FC-72DE-45C8-B56E-722A944DEB83}" type="parTrans" cxnId="{AD85B5EE-80F6-410B-83EE-0FE7EB82E030}">
      <dgm:prSet/>
      <dgm:spPr/>
      <dgm:t>
        <a:bodyPr/>
        <a:lstStyle/>
        <a:p>
          <a:endParaRPr lang="en-GB" sz="700"/>
        </a:p>
      </dgm:t>
    </dgm:pt>
    <dgm:pt modelId="{BA4C76E5-54EE-42C1-9F3A-CAF0269A23D1}" type="sibTrans" cxnId="{AD85B5EE-80F6-410B-83EE-0FE7EB82E030}">
      <dgm:prSet/>
      <dgm:spPr/>
      <dgm:t>
        <a:bodyPr/>
        <a:lstStyle/>
        <a:p>
          <a:endParaRPr lang="en-GB" sz="700"/>
        </a:p>
      </dgm:t>
    </dgm:pt>
    <dgm:pt modelId="{3CCEB41D-A17A-465E-A943-16624FE98C24}">
      <dgm:prSet custT="1"/>
      <dgm:spPr>
        <a:solidFill>
          <a:srgbClr val="002060"/>
        </a:solidFill>
      </dgm:spPr>
      <dgm:t>
        <a:bodyPr/>
        <a:lstStyle/>
        <a:p>
          <a:r>
            <a:rPr lang="en-GB" sz="800" dirty="0" err="1"/>
            <a:t>Odstock</a:t>
          </a:r>
          <a:r>
            <a:rPr lang="en-GB" sz="800" dirty="0"/>
            <a:t> Health &amp; Fitness </a:t>
          </a:r>
        </a:p>
      </dgm:t>
    </dgm:pt>
    <dgm:pt modelId="{146DA7C7-0DE4-4A4C-96A2-B00EDFF47757}" type="parTrans" cxnId="{A4AEE0AB-1C3E-4D3E-9491-D45CBB3C228B}">
      <dgm:prSet/>
      <dgm:spPr/>
      <dgm:t>
        <a:bodyPr/>
        <a:lstStyle/>
        <a:p>
          <a:endParaRPr lang="en-GB" sz="700"/>
        </a:p>
      </dgm:t>
    </dgm:pt>
    <dgm:pt modelId="{12E8C882-E95D-4862-8031-9F0CFB719549}" type="sibTrans" cxnId="{A4AEE0AB-1C3E-4D3E-9491-D45CBB3C228B}">
      <dgm:prSet/>
      <dgm:spPr/>
      <dgm:t>
        <a:bodyPr/>
        <a:lstStyle/>
        <a:p>
          <a:endParaRPr lang="en-GB" sz="700"/>
        </a:p>
      </dgm:t>
    </dgm:pt>
    <dgm:pt modelId="{2FA45E99-1ABC-4BF9-B347-CE2466434183}">
      <dgm:prSet phldrT="[Text]" custT="1"/>
      <dgm:spPr/>
      <dgm:t>
        <a:bodyPr/>
        <a:lstStyle/>
        <a:p>
          <a:r>
            <a:rPr lang="en-GB" sz="800" dirty="0"/>
            <a:t>Manager</a:t>
          </a:r>
        </a:p>
      </dgm:t>
    </dgm:pt>
    <dgm:pt modelId="{92EE0502-EE7A-4586-9A33-186E419EE4FD}" type="parTrans" cxnId="{029858D0-E081-4BBB-AB80-9D5664FD8378}">
      <dgm:prSet/>
      <dgm:spPr/>
      <dgm:t>
        <a:bodyPr/>
        <a:lstStyle/>
        <a:p>
          <a:endParaRPr lang="en-GB" sz="700"/>
        </a:p>
      </dgm:t>
    </dgm:pt>
    <dgm:pt modelId="{6C3497E0-117E-4BE7-B184-ADBDA7F99700}" type="sibTrans" cxnId="{029858D0-E081-4BBB-AB80-9D5664FD8378}">
      <dgm:prSet/>
      <dgm:spPr/>
      <dgm:t>
        <a:bodyPr/>
        <a:lstStyle/>
        <a:p>
          <a:endParaRPr lang="en-GB" sz="700"/>
        </a:p>
      </dgm:t>
    </dgm:pt>
    <dgm:pt modelId="{A4D0A025-69DE-4D8C-B525-CF11DBD70C30}">
      <dgm:prSet custT="1"/>
      <dgm:spPr>
        <a:solidFill>
          <a:srgbClr val="002060"/>
        </a:solidFill>
      </dgm:spPr>
      <dgm:t>
        <a:bodyPr/>
        <a:lstStyle/>
        <a:p>
          <a:r>
            <a:rPr lang="en-GB" sz="800" dirty="0"/>
            <a:t> General Manager</a:t>
          </a:r>
        </a:p>
      </dgm:t>
    </dgm:pt>
    <dgm:pt modelId="{11FB5641-A71B-4C2D-9976-FE154D31179E}" type="parTrans" cxnId="{CE764634-177F-4F47-95C9-29F97943CB65}">
      <dgm:prSet/>
      <dgm:spPr/>
      <dgm:t>
        <a:bodyPr/>
        <a:lstStyle/>
        <a:p>
          <a:endParaRPr lang="en-GB"/>
        </a:p>
      </dgm:t>
    </dgm:pt>
    <dgm:pt modelId="{1CEA720C-D677-4F83-BB6E-321E1B3170B1}" type="sibTrans" cxnId="{CE764634-177F-4F47-95C9-29F97943CB65}">
      <dgm:prSet/>
      <dgm:spPr/>
      <dgm:t>
        <a:bodyPr/>
        <a:lstStyle/>
        <a:p>
          <a:endParaRPr lang="en-GB"/>
        </a:p>
      </dgm:t>
    </dgm:pt>
    <dgm:pt modelId="{4C7555F6-8917-49A8-8A0B-8D356EE615F1}">
      <dgm:prSet custT="1"/>
      <dgm:spPr>
        <a:solidFill>
          <a:srgbClr val="002060"/>
        </a:solidFill>
      </dgm:spPr>
      <dgm:t>
        <a:bodyPr vert="horz"/>
        <a:lstStyle/>
        <a:p>
          <a:pPr algn="ctr"/>
          <a:r>
            <a:rPr lang="en-GB" sz="800" dirty="0"/>
            <a:t>  Portering &amp; Post </a:t>
          </a:r>
        </a:p>
      </dgm:t>
    </dgm:pt>
    <dgm:pt modelId="{85EEF5F5-3CFF-418A-BC48-6F3DE85933A2}" type="sibTrans" cxnId="{88B7E90B-E042-4EB1-9237-4D9FF8F38675}">
      <dgm:prSet/>
      <dgm:spPr/>
      <dgm:t>
        <a:bodyPr/>
        <a:lstStyle/>
        <a:p>
          <a:endParaRPr lang="en-GB" sz="700"/>
        </a:p>
      </dgm:t>
    </dgm:pt>
    <dgm:pt modelId="{0BE1E6D2-0578-4E37-AFA0-179BBB7169A8}" type="parTrans" cxnId="{88B7E90B-E042-4EB1-9237-4D9FF8F38675}">
      <dgm:prSet/>
      <dgm:spPr/>
      <dgm:t>
        <a:bodyPr/>
        <a:lstStyle/>
        <a:p>
          <a:endParaRPr lang="en-GB" sz="700"/>
        </a:p>
      </dgm:t>
    </dgm:pt>
    <dgm:pt modelId="{77DA5075-9B23-4831-93F1-50F3DA19914F}">
      <dgm:prSet custT="1"/>
      <dgm:spPr>
        <a:solidFill>
          <a:srgbClr val="00B050"/>
        </a:solidFill>
      </dgm:spPr>
      <dgm:t>
        <a:bodyPr/>
        <a:lstStyle/>
        <a:p>
          <a:r>
            <a:rPr lang="en-GB" sz="800" dirty="0"/>
            <a:t>General Manager</a:t>
          </a:r>
          <a:r>
            <a:rPr lang="en-GB" sz="700" dirty="0"/>
            <a:t> </a:t>
          </a:r>
        </a:p>
      </dgm:t>
    </dgm:pt>
    <dgm:pt modelId="{89985225-F31D-4665-93F8-53C74E1AD9DF}" type="parTrans" cxnId="{0631306C-B6AD-4183-AA66-8D7A760CDB9B}">
      <dgm:prSet/>
      <dgm:spPr/>
      <dgm:t>
        <a:bodyPr/>
        <a:lstStyle/>
        <a:p>
          <a:endParaRPr lang="en-GB"/>
        </a:p>
      </dgm:t>
    </dgm:pt>
    <dgm:pt modelId="{7B78D669-5C20-4214-9353-10459B79C04D}" type="sibTrans" cxnId="{0631306C-B6AD-4183-AA66-8D7A760CDB9B}">
      <dgm:prSet/>
      <dgm:spPr/>
      <dgm:t>
        <a:bodyPr/>
        <a:lstStyle/>
        <a:p>
          <a:endParaRPr lang="en-GB"/>
        </a:p>
      </dgm:t>
    </dgm:pt>
    <dgm:pt modelId="{19A9EE58-710E-432A-97F0-B89D3FE14215}">
      <dgm:prSet custT="1"/>
      <dgm:spPr/>
      <dgm:t>
        <a:bodyPr anchor="t"/>
        <a:lstStyle/>
        <a:p>
          <a:r>
            <a:rPr lang="en-GB" sz="700" dirty="0"/>
            <a:t>Team Leader Recycling Centre</a:t>
          </a:r>
        </a:p>
      </dgm:t>
    </dgm:pt>
    <dgm:pt modelId="{640C2811-0829-491A-BC4B-AFD74CAEDF75}" type="parTrans" cxnId="{47CC492C-0BB1-4AD2-A64A-56F1C005E9AC}">
      <dgm:prSet/>
      <dgm:spPr/>
      <dgm:t>
        <a:bodyPr/>
        <a:lstStyle/>
        <a:p>
          <a:endParaRPr lang="en-GB"/>
        </a:p>
      </dgm:t>
    </dgm:pt>
    <dgm:pt modelId="{5B7FEEE0-0172-4105-B511-E435E2939C41}" type="sibTrans" cxnId="{47CC492C-0BB1-4AD2-A64A-56F1C005E9AC}">
      <dgm:prSet/>
      <dgm:spPr/>
      <dgm:t>
        <a:bodyPr/>
        <a:lstStyle/>
        <a:p>
          <a:endParaRPr lang="en-GB"/>
        </a:p>
      </dgm:t>
    </dgm:pt>
    <dgm:pt modelId="{0A1486AE-F50C-4C60-BBB2-E00B361DC466}">
      <dgm:prSet phldrT="[Text]" custT="1"/>
      <dgm:spPr/>
      <dgm:t>
        <a:bodyPr/>
        <a:lstStyle/>
        <a:p>
          <a:r>
            <a:rPr lang="en-GB" sz="800" dirty="0"/>
            <a:t>Manager </a:t>
          </a:r>
        </a:p>
      </dgm:t>
    </dgm:pt>
    <dgm:pt modelId="{45F109E5-CC7B-47BB-A4A3-39161A0DD4EB}" type="sibTrans" cxnId="{89437BC0-695C-4CD2-BA1D-CD01E1D91217}">
      <dgm:prSet/>
      <dgm:spPr/>
      <dgm:t>
        <a:bodyPr/>
        <a:lstStyle/>
        <a:p>
          <a:endParaRPr lang="en-GB" sz="700"/>
        </a:p>
      </dgm:t>
    </dgm:pt>
    <dgm:pt modelId="{834CDA24-BDF3-4698-A7BA-E2C79E3521F5}" type="parTrans" cxnId="{89437BC0-695C-4CD2-BA1D-CD01E1D91217}">
      <dgm:prSet/>
      <dgm:spPr/>
      <dgm:t>
        <a:bodyPr/>
        <a:lstStyle/>
        <a:p>
          <a:endParaRPr lang="en-GB" sz="700"/>
        </a:p>
      </dgm:t>
    </dgm:pt>
    <dgm:pt modelId="{2B150A94-5888-4FB4-AD3A-1FADFEB63F11}">
      <dgm:prSet custT="1"/>
      <dgm:spPr/>
      <dgm:t>
        <a:bodyPr/>
        <a:lstStyle/>
        <a:p>
          <a:r>
            <a:rPr lang="en-GB" sz="700" dirty="0"/>
            <a:t>Exhibitions &amp; Collections</a:t>
          </a:r>
        </a:p>
      </dgm:t>
    </dgm:pt>
    <dgm:pt modelId="{23D82AD1-B2F8-436A-9860-9F2F0AF87267}" type="parTrans" cxnId="{C8723706-3D44-46C4-ACCF-F194DD81F51F}">
      <dgm:prSet/>
      <dgm:spPr/>
      <dgm:t>
        <a:bodyPr/>
        <a:lstStyle/>
        <a:p>
          <a:endParaRPr lang="en-GB"/>
        </a:p>
      </dgm:t>
    </dgm:pt>
    <dgm:pt modelId="{32FA48FE-CCF4-474B-B040-9C66B5A07E0E}" type="sibTrans" cxnId="{C8723706-3D44-46C4-ACCF-F194DD81F51F}">
      <dgm:prSet/>
      <dgm:spPr/>
      <dgm:t>
        <a:bodyPr/>
        <a:lstStyle/>
        <a:p>
          <a:endParaRPr lang="en-GB"/>
        </a:p>
      </dgm:t>
    </dgm:pt>
    <dgm:pt modelId="{6AC49900-38EC-4F86-877A-21FF22EEE824}">
      <dgm:prSet custT="1"/>
      <dgm:spPr/>
      <dgm:t>
        <a:bodyPr/>
        <a:lstStyle/>
        <a:p>
          <a:r>
            <a:rPr lang="en-GB" sz="800" dirty="0"/>
            <a:t>Projects Assistant</a:t>
          </a:r>
        </a:p>
      </dgm:t>
    </dgm:pt>
    <dgm:pt modelId="{42502E84-583A-4DCF-BEBB-8217C9C7155C}" type="parTrans" cxnId="{21B9D5DC-E54B-436C-A17B-95A95FB25803}">
      <dgm:prSet/>
      <dgm:spPr/>
      <dgm:t>
        <a:bodyPr/>
        <a:lstStyle/>
        <a:p>
          <a:endParaRPr lang="en-GB"/>
        </a:p>
      </dgm:t>
    </dgm:pt>
    <dgm:pt modelId="{899916D9-A73A-4FA4-80DE-D52D4ABA404C}" type="sibTrans" cxnId="{21B9D5DC-E54B-436C-A17B-95A95FB25803}">
      <dgm:prSet/>
      <dgm:spPr/>
      <dgm:t>
        <a:bodyPr/>
        <a:lstStyle/>
        <a:p>
          <a:endParaRPr lang="en-GB"/>
        </a:p>
      </dgm:t>
    </dgm:pt>
    <dgm:pt modelId="{6F3902F5-592A-4E3E-A51F-9311B199C677}">
      <dgm:prSet phldrT="[Text]" custT="1"/>
      <dgm:spPr/>
      <dgm:t>
        <a:bodyPr/>
        <a:lstStyle/>
        <a:p>
          <a:endParaRPr lang="en-GB" sz="700" dirty="0"/>
        </a:p>
        <a:p>
          <a:r>
            <a:rPr lang="en-GB" sz="700" dirty="0"/>
            <a:t>Team Leaders</a:t>
          </a:r>
        </a:p>
        <a:p>
          <a:r>
            <a:rPr lang="en-GB" sz="800" dirty="0"/>
            <a:t> </a:t>
          </a:r>
        </a:p>
      </dgm:t>
    </dgm:pt>
    <dgm:pt modelId="{75A2A41F-AB79-46EA-B84C-9F05CF3E8B35}" type="sibTrans" cxnId="{82B34591-2B9A-4606-B42D-80D5AA76322C}">
      <dgm:prSet/>
      <dgm:spPr/>
      <dgm:t>
        <a:bodyPr/>
        <a:lstStyle/>
        <a:p>
          <a:endParaRPr lang="en-GB" sz="700"/>
        </a:p>
      </dgm:t>
    </dgm:pt>
    <dgm:pt modelId="{1BC8BD2D-6EE1-4744-9D4A-C1CD03E14BF1}" type="parTrans" cxnId="{82B34591-2B9A-4606-B42D-80D5AA76322C}">
      <dgm:prSet/>
      <dgm:spPr/>
      <dgm:t>
        <a:bodyPr/>
        <a:lstStyle/>
        <a:p>
          <a:endParaRPr lang="en-GB" sz="700"/>
        </a:p>
      </dgm:t>
    </dgm:pt>
    <dgm:pt modelId="{9AB3E698-E1A5-4485-A91D-185BAF383D95}">
      <dgm:prSet custT="1"/>
      <dgm:spPr/>
      <dgm:t>
        <a:bodyPr/>
        <a:lstStyle/>
        <a:p>
          <a:r>
            <a:rPr lang="en-GB" sz="700" dirty="0"/>
            <a:t>Housekeeping Supervisors </a:t>
          </a:r>
        </a:p>
      </dgm:t>
    </dgm:pt>
    <dgm:pt modelId="{96DBAC0A-C6FF-4BD2-8BC9-6A65B857FACD}" type="sibTrans" cxnId="{2C4EDA45-5E18-42F5-B89B-FF3FA2579DD4}">
      <dgm:prSet/>
      <dgm:spPr/>
      <dgm:t>
        <a:bodyPr/>
        <a:lstStyle/>
        <a:p>
          <a:endParaRPr lang="en-GB"/>
        </a:p>
      </dgm:t>
    </dgm:pt>
    <dgm:pt modelId="{E4D715E8-2128-44C4-95BB-7E1B2E0DBBDB}" type="parTrans" cxnId="{2C4EDA45-5E18-42F5-B89B-FF3FA2579DD4}">
      <dgm:prSet/>
      <dgm:spPr/>
      <dgm:t>
        <a:bodyPr/>
        <a:lstStyle/>
        <a:p>
          <a:endParaRPr lang="en-GB"/>
        </a:p>
      </dgm:t>
    </dgm:pt>
    <dgm:pt modelId="{D108C346-3184-48C7-BB02-6F55342F5E5B}">
      <dgm:prSet custT="1"/>
      <dgm:spPr/>
      <dgm:t>
        <a:bodyPr/>
        <a:lstStyle/>
        <a:p>
          <a:r>
            <a:rPr lang="en-GB" sz="800" dirty="0"/>
            <a:t>Manager</a:t>
          </a:r>
        </a:p>
      </dgm:t>
    </dgm:pt>
    <dgm:pt modelId="{BBC9FCE6-B0D4-4E35-B9B5-124A805489D8}" type="parTrans" cxnId="{CDD19D2B-08EE-4833-B006-7E24F462D240}">
      <dgm:prSet/>
      <dgm:spPr/>
      <dgm:t>
        <a:bodyPr/>
        <a:lstStyle/>
        <a:p>
          <a:endParaRPr lang="en-GB"/>
        </a:p>
      </dgm:t>
    </dgm:pt>
    <dgm:pt modelId="{4369A61B-8E7F-43E3-BC62-CE2760465468}" type="sibTrans" cxnId="{CDD19D2B-08EE-4833-B006-7E24F462D240}">
      <dgm:prSet/>
      <dgm:spPr/>
      <dgm:t>
        <a:bodyPr/>
        <a:lstStyle/>
        <a:p>
          <a:endParaRPr lang="en-GB"/>
        </a:p>
      </dgm:t>
    </dgm:pt>
    <dgm:pt modelId="{4FD2B595-1D06-4F27-AE5C-24A7F7E7E4D8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700" dirty="0"/>
            <a:t>Team Leaders </a:t>
          </a:r>
        </a:p>
        <a:p>
          <a:pPr marL="0" lvl="0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800" dirty="0"/>
        </a:p>
      </dgm:t>
    </dgm:pt>
    <dgm:pt modelId="{95FAD5FA-0BA7-4B4E-ACEF-44C64E8A8455}" type="parTrans" cxnId="{1E6B29A7-DDD7-4347-A949-0D9613B60A56}">
      <dgm:prSet/>
      <dgm:spPr/>
      <dgm:t>
        <a:bodyPr/>
        <a:lstStyle/>
        <a:p>
          <a:endParaRPr lang="en-GB"/>
        </a:p>
      </dgm:t>
    </dgm:pt>
    <dgm:pt modelId="{CF8F1D87-BFAE-4D1E-9134-02CD0ADF0407}" type="sibTrans" cxnId="{1E6B29A7-DDD7-4347-A949-0D9613B60A56}">
      <dgm:prSet/>
      <dgm:spPr/>
      <dgm:t>
        <a:bodyPr/>
        <a:lstStyle/>
        <a:p>
          <a:endParaRPr lang="en-GB"/>
        </a:p>
      </dgm:t>
    </dgm:pt>
    <dgm:pt modelId="{D3622240-3901-44A6-964D-EF658A09DAB6}">
      <dgm:prSet custT="1"/>
      <dgm:spPr/>
      <dgm:t>
        <a:bodyPr/>
        <a:lstStyle/>
        <a:p>
          <a:r>
            <a:rPr lang="en-GB" sz="700" dirty="0"/>
            <a:t>Post Room Porters</a:t>
          </a:r>
        </a:p>
      </dgm:t>
    </dgm:pt>
    <dgm:pt modelId="{897E5835-A53D-4A98-A7DF-A0D6DE43A205}" type="parTrans" cxnId="{CE954903-F53B-49CF-9FAA-FCC60DDEB33B}">
      <dgm:prSet/>
      <dgm:spPr/>
      <dgm:t>
        <a:bodyPr/>
        <a:lstStyle/>
        <a:p>
          <a:endParaRPr lang="en-GB"/>
        </a:p>
      </dgm:t>
    </dgm:pt>
    <dgm:pt modelId="{5081577E-F473-4970-A115-C6B02F65D0BD}" type="sibTrans" cxnId="{CE954903-F53B-49CF-9FAA-FCC60DDEB33B}">
      <dgm:prSet/>
      <dgm:spPr/>
      <dgm:t>
        <a:bodyPr/>
        <a:lstStyle/>
        <a:p>
          <a:endParaRPr lang="en-GB"/>
        </a:p>
      </dgm:t>
    </dgm:pt>
    <dgm:pt modelId="{6F5A26B3-5F5D-4247-A15B-3EBC6B105E71}">
      <dgm:prSet custT="1"/>
      <dgm:spPr/>
      <dgm:t>
        <a:bodyPr/>
        <a:lstStyle/>
        <a:p>
          <a:r>
            <a:rPr lang="en-GB" sz="700" dirty="0"/>
            <a:t>Administrator</a:t>
          </a:r>
        </a:p>
      </dgm:t>
    </dgm:pt>
    <dgm:pt modelId="{3954DE72-9366-4CDE-AFAB-9B8B270964CA}" type="parTrans" cxnId="{B5839E14-AA1D-4618-AAB5-7DB1FD706455}">
      <dgm:prSet/>
      <dgm:spPr/>
      <dgm:t>
        <a:bodyPr/>
        <a:lstStyle/>
        <a:p>
          <a:endParaRPr lang="en-GB"/>
        </a:p>
      </dgm:t>
    </dgm:pt>
    <dgm:pt modelId="{4527FBC9-ACB6-437A-BA2D-D679B6B1394A}" type="sibTrans" cxnId="{B5839E14-AA1D-4618-AAB5-7DB1FD706455}">
      <dgm:prSet/>
      <dgm:spPr/>
      <dgm:t>
        <a:bodyPr/>
        <a:lstStyle/>
        <a:p>
          <a:endParaRPr lang="en-GB"/>
        </a:p>
      </dgm:t>
    </dgm:pt>
    <dgm:pt modelId="{D61F549B-B886-4CA0-8BE6-276834879549}">
      <dgm:prSet custT="1"/>
      <dgm:spPr/>
      <dgm:t>
        <a:bodyPr anchor="t"/>
        <a:lstStyle/>
        <a:p>
          <a:r>
            <a:rPr lang="en-GB" sz="700" dirty="0"/>
            <a:t>Waste &amp; Grounds Assistants </a:t>
          </a:r>
        </a:p>
      </dgm:t>
    </dgm:pt>
    <dgm:pt modelId="{0FE7D932-4914-4EE1-8ACC-B6B214002EEA}" type="parTrans" cxnId="{3850570F-6FFA-4DDC-9C94-E6A4977537A0}">
      <dgm:prSet/>
      <dgm:spPr/>
      <dgm:t>
        <a:bodyPr/>
        <a:lstStyle/>
        <a:p>
          <a:endParaRPr lang="en-GB"/>
        </a:p>
      </dgm:t>
    </dgm:pt>
    <dgm:pt modelId="{D65BDEE4-B181-47CB-BA2A-02EC46662925}" type="sibTrans" cxnId="{3850570F-6FFA-4DDC-9C94-E6A4977537A0}">
      <dgm:prSet/>
      <dgm:spPr/>
      <dgm:t>
        <a:bodyPr/>
        <a:lstStyle/>
        <a:p>
          <a:endParaRPr lang="en-GB"/>
        </a:p>
      </dgm:t>
    </dgm:pt>
    <dgm:pt modelId="{9D901D65-234D-4745-A520-1ACA72EAE09F}">
      <dgm:prSet custT="1"/>
      <dgm:spPr/>
      <dgm:t>
        <a:bodyPr/>
        <a:lstStyle/>
        <a:p>
          <a:r>
            <a:rPr lang="en-GB" sz="700" dirty="0"/>
            <a:t>Cleaning </a:t>
          </a:r>
        </a:p>
        <a:p>
          <a:r>
            <a:rPr lang="en-GB" sz="700" dirty="0"/>
            <a:t>Assistants </a:t>
          </a:r>
        </a:p>
      </dgm:t>
    </dgm:pt>
    <dgm:pt modelId="{28A3A795-3444-496E-A985-A7F80BD0C331}" type="parTrans" cxnId="{70CBB443-ECCA-4561-B773-90CB34CA89A1}">
      <dgm:prSet/>
      <dgm:spPr/>
      <dgm:t>
        <a:bodyPr/>
        <a:lstStyle/>
        <a:p>
          <a:endParaRPr lang="en-GB"/>
        </a:p>
      </dgm:t>
    </dgm:pt>
    <dgm:pt modelId="{5684D7B0-A472-4FC9-99B6-824EA99D260E}" type="sibTrans" cxnId="{70CBB443-ECCA-4561-B773-90CB34CA89A1}">
      <dgm:prSet/>
      <dgm:spPr/>
      <dgm:t>
        <a:bodyPr/>
        <a:lstStyle/>
        <a:p>
          <a:endParaRPr lang="en-GB"/>
        </a:p>
      </dgm:t>
    </dgm:pt>
    <dgm:pt modelId="{C8585486-AAD7-480C-882F-A8A292C4F8C1}">
      <dgm:prSet custT="1"/>
      <dgm:spPr/>
      <dgm:t>
        <a:bodyPr/>
        <a:lstStyle/>
        <a:p>
          <a:r>
            <a:rPr lang="en-GB" sz="700" dirty="0"/>
            <a:t>Leisure Assistants/Gym Instructors </a:t>
          </a:r>
          <a:endParaRPr lang="en-GB" sz="700" dirty="0">
            <a:solidFill>
              <a:srgbClr val="92D050"/>
            </a:solidFill>
          </a:endParaRPr>
        </a:p>
      </dgm:t>
    </dgm:pt>
    <dgm:pt modelId="{CA90D17D-8F6B-471B-9F56-DCC748D6ED13}" type="parTrans" cxnId="{D1790D92-F74F-4DD2-81D3-4808B7CC886B}">
      <dgm:prSet/>
      <dgm:spPr/>
      <dgm:t>
        <a:bodyPr/>
        <a:lstStyle/>
        <a:p>
          <a:endParaRPr lang="en-GB"/>
        </a:p>
      </dgm:t>
    </dgm:pt>
    <dgm:pt modelId="{07F70D71-1003-467B-B9EA-13D92D1DD7CA}" type="sibTrans" cxnId="{D1790D92-F74F-4DD2-81D3-4808B7CC886B}">
      <dgm:prSet/>
      <dgm:spPr/>
      <dgm:t>
        <a:bodyPr/>
        <a:lstStyle/>
        <a:p>
          <a:endParaRPr lang="en-GB"/>
        </a:p>
      </dgm:t>
    </dgm:pt>
    <dgm:pt modelId="{B8D03614-E161-431F-AE2A-E5085524F96B}">
      <dgm:prSet custT="1"/>
      <dgm:spPr/>
      <dgm:t>
        <a:bodyPr/>
        <a:lstStyle/>
        <a:p>
          <a:r>
            <a:rPr lang="en-GB" sz="700" dirty="0"/>
            <a:t>Porters</a:t>
          </a:r>
          <a:r>
            <a:rPr lang="en-GB" sz="800" dirty="0"/>
            <a:t> </a:t>
          </a:r>
        </a:p>
      </dgm:t>
    </dgm:pt>
    <dgm:pt modelId="{4DA0A43C-A888-4343-BA92-EE4D7958297C}" type="parTrans" cxnId="{02A78D3D-ED5A-47D7-A967-7E9C3F9E22D0}">
      <dgm:prSet/>
      <dgm:spPr/>
      <dgm:t>
        <a:bodyPr/>
        <a:lstStyle/>
        <a:p>
          <a:endParaRPr lang="en-GB"/>
        </a:p>
      </dgm:t>
    </dgm:pt>
    <dgm:pt modelId="{3D2A5790-1E92-463F-81D0-3C08B789022C}" type="sibTrans" cxnId="{02A78D3D-ED5A-47D7-A967-7E9C3F9E22D0}">
      <dgm:prSet/>
      <dgm:spPr/>
      <dgm:t>
        <a:bodyPr/>
        <a:lstStyle/>
        <a:p>
          <a:endParaRPr lang="en-GB"/>
        </a:p>
      </dgm:t>
    </dgm:pt>
    <dgm:pt modelId="{D9D7F487-A788-49B0-AF82-68B874115775}">
      <dgm:prSet custT="1"/>
      <dgm:spPr/>
      <dgm:t>
        <a:bodyPr/>
        <a:lstStyle/>
        <a:p>
          <a:r>
            <a:rPr lang="en-GB" sz="700" dirty="0"/>
            <a:t>Bank Cleaning Assistants </a:t>
          </a:r>
        </a:p>
      </dgm:t>
    </dgm:pt>
    <dgm:pt modelId="{1F60AA5E-6873-4A2D-B218-1CAE14EACF81}" type="parTrans" cxnId="{A8D1BE4A-38DC-43F8-8527-1CFA2C5DA199}">
      <dgm:prSet/>
      <dgm:spPr/>
      <dgm:t>
        <a:bodyPr/>
        <a:lstStyle/>
        <a:p>
          <a:endParaRPr lang="en-GB"/>
        </a:p>
      </dgm:t>
    </dgm:pt>
    <dgm:pt modelId="{EE478083-BC9B-400B-B0DD-87DF84B29112}" type="sibTrans" cxnId="{A8D1BE4A-38DC-43F8-8527-1CFA2C5DA199}">
      <dgm:prSet/>
      <dgm:spPr/>
      <dgm:t>
        <a:bodyPr/>
        <a:lstStyle/>
        <a:p>
          <a:endParaRPr lang="en-GB"/>
        </a:p>
      </dgm:t>
    </dgm:pt>
    <dgm:pt modelId="{F757370D-1433-48DF-BE0D-184ABE514928}">
      <dgm:prSet custT="1"/>
      <dgm:spPr/>
      <dgm:t>
        <a:bodyPr/>
        <a:lstStyle/>
        <a:p>
          <a:r>
            <a:rPr lang="en-GB" sz="700" dirty="0"/>
            <a:t>Stars Appeal Gardener</a:t>
          </a:r>
        </a:p>
      </dgm:t>
    </dgm:pt>
    <dgm:pt modelId="{2668E776-7B8F-41BD-BE87-0FEC1D36578F}" type="parTrans" cxnId="{0F79C91A-683A-453E-A6C4-6086DEB5B7C4}">
      <dgm:prSet/>
      <dgm:spPr/>
      <dgm:t>
        <a:bodyPr/>
        <a:lstStyle/>
        <a:p>
          <a:endParaRPr lang="en-GB"/>
        </a:p>
      </dgm:t>
    </dgm:pt>
    <dgm:pt modelId="{4C63D244-8950-44AC-B533-D5851783307D}" type="sibTrans" cxnId="{0F79C91A-683A-453E-A6C4-6086DEB5B7C4}">
      <dgm:prSet/>
      <dgm:spPr/>
      <dgm:t>
        <a:bodyPr/>
        <a:lstStyle/>
        <a:p>
          <a:endParaRPr lang="en-GB"/>
        </a:p>
      </dgm:t>
    </dgm:pt>
    <dgm:pt modelId="{06AB8941-59EC-49C0-90A8-A10FCFF42661}">
      <dgm:prSet custT="1"/>
      <dgm:spPr>
        <a:solidFill>
          <a:srgbClr val="002060"/>
        </a:solidFill>
      </dgm:spPr>
      <dgm:t>
        <a:bodyPr/>
        <a:lstStyle/>
        <a:p>
          <a:r>
            <a:rPr lang="en-GB" sz="800" dirty="0" err="1"/>
            <a:t>ArtCare</a:t>
          </a:r>
          <a:endParaRPr lang="en-GB" sz="800" dirty="0"/>
        </a:p>
      </dgm:t>
    </dgm:pt>
    <dgm:pt modelId="{A9109B18-EF26-471B-A6E0-4C1E57749FB6}" type="sibTrans" cxnId="{54345F1E-E022-4644-B14D-2CD614FEA3B9}">
      <dgm:prSet/>
      <dgm:spPr/>
      <dgm:t>
        <a:bodyPr/>
        <a:lstStyle/>
        <a:p>
          <a:endParaRPr lang="en-GB" sz="700"/>
        </a:p>
      </dgm:t>
    </dgm:pt>
    <dgm:pt modelId="{3E731EEC-E464-402D-97FE-392C4C08F7AB}" type="parTrans" cxnId="{54345F1E-E022-4644-B14D-2CD614FEA3B9}">
      <dgm:prSet/>
      <dgm:spPr/>
      <dgm:t>
        <a:bodyPr/>
        <a:lstStyle/>
        <a:p>
          <a:endParaRPr lang="en-GB" sz="700"/>
        </a:p>
      </dgm:t>
    </dgm:pt>
    <dgm:pt modelId="{86F66CC0-1599-44A4-977E-CA79BD1D299F}">
      <dgm:prSet custT="1"/>
      <dgm:spPr/>
      <dgm:t>
        <a:bodyPr/>
        <a:lstStyle/>
        <a:p>
          <a:r>
            <a:rPr lang="en-GB" sz="800" dirty="0"/>
            <a:t>Support Manager  </a:t>
          </a:r>
        </a:p>
      </dgm:t>
    </dgm:pt>
    <dgm:pt modelId="{E9B16378-4D64-43CC-A52C-DF1871ACB878}" type="parTrans" cxnId="{4CDF9EA1-302F-4BC2-8CB4-196B6C585A77}">
      <dgm:prSet/>
      <dgm:spPr/>
      <dgm:t>
        <a:bodyPr/>
        <a:lstStyle/>
        <a:p>
          <a:endParaRPr lang="en-GB"/>
        </a:p>
      </dgm:t>
    </dgm:pt>
    <dgm:pt modelId="{32D05319-42B9-4864-A4F3-96A62E970E82}" type="sibTrans" cxnId="{4CDF9EA1-302F-4BC2-8CB4-196B6C585A77}">
      <dgm:prSet/>
      <dgm:spPr/>
      <dgm:t>
        <a:bodyPr/>
        <a:lstStyle/>
        <a:p>
          <a:endParaRPr lang="en-GB"/>
        </a:p>
      </dgm:t>
    </dgm:pt>
    <dgm:pt modelId="{16557C75-CB14-41D9-90DD-EAC5C6B3206F}">
      <dgm:prSet custT="1"/>
      <dgm:spPr>
        <a:solidFill>
          <a:srgbClr val="FF0000"/>
        </a:solidFill>
      </dgm:spPr>
      <dgm:t>
        <a:bodyPr/>
        <a:lstStyle/>
        <a:p>
          <a:r>
            <a:rPr lang="en-GB" sz="800" dirty="0"/>
            <a:t>General Manager, (Projects) </a:t>
          </a:r>
        </a:p>
      </dgm:t>
    </dgm:pt>
    <dgm:pt modelId="{4D5C07F2-1240-4F3D-BE70-875F64E6071B}" type="parTrans" cxnId="{782FDB26-B135-4D37-8F52-CAD359444683}">
      <dgm:prSet/>
      <dgm:spPr/>
      <dgm:t>
        <a:bodyPr/>
        <a:lstStyle/>
        <a:p>
          <a:endParaRPr lang="en-GB"/>
        </a:p>
      </dgm:t>
    </dgm:pt>
    <dgm:pt modelId="{D6DDAC4F-CE38-4CAE-90F7-3B47BCFEA769}" type="sibTrans" cxnId="{782FDB26-B135-4D37-8F52-CAD359444683}">
      <dgm:prSet/>
      <dgm:spPr/>
      <dgm:t>
        <a:bodyPr/>
        <a:lstStyle/>
        <a:p>
          <a:endParaRPr lang="en-GB"/>
        </a:p>
      </dgm:t>
    </dgm:pt>
    <dgm:pt modelId="{ACF336D3-6506-4CE0-9EA8-8BC37B6F660D}">
      <dgm:prSet custT="1"/>
      <dgm:spPr>
        <a:solidFill>
          <a:srgbClr val="00B050"/>
        </a:solidFill>
      </dgm:spPr>
      <dgm:t>
        <a:bodyPr/>
        <a:lstStyle/>
        <a:p>
          <a:r>
            <a:rPr lang="en-GB" sz="800" dirty="0">
              <a:solidFill>
                <a:schemeClr val="tx1"/>
              </a:solidFill>
            </a:rPr>
            <a:t>Security &amp; Car Parking</a:t>
          </a:r>
        </a:p>
      </dgm:t>
    </dgm:pt>
    <dgm:pt modelId="{FCAD7386-E9AE-49CA-A049-A1B4E2226A36}" type="parTrans" cxnId="{5573A419-9DE9-4028-BCAD-0638987BCB54}">
      <dgm:prSet/>
      <dgm:spPr/>
      <dgm:t>
        <a:bodyPr/>
        <a:lstStyle/>
        <a:p>
          <a:endParaRPr lang="en-GB"/>
        </a:p>
      </dgm:t>
    </dgm:pt>
    <dgm:pt modelId="{CF05D673-008A-4A37-A595-2996C9243D00}" type="sibTrans" cxnId="{5573A419-9DE9-4028-BCAD-0638987BCB54}">
      <dgm:prSet/>
      <dgm:spPr/>
      <dgm:t>
        <a:bodyPr/>
        <a:lstStyle/>
        <a:p>
          <a:endParaRPr lang="en-GB"/>
        </a:p>
      </dgm:t>
    </dgm:pt>
    <dgm:pt modelId="{AF433384-D358-48AE-9E44-9441FBA292B2}">
      <dgm:prSet custT="1"/>
      <dgm:spPr>
        <a:solidFill>
          <a:srgbClr val="00B050">
            <a:alpha val="36000"/>
          </a:srgbClr>
        </a:solidFill>
      </dgm:spPr>
      <dgm:t>
        <a:bodyPr/>
        <a:lstStyle/>
        <a:p>
          <a:r>
            <a:rPr lang="en-GB" sz="800" dirty="0">
              <a:solidFill>
                <a:schemeClr val="tx1"/>
              </a:solidFill>
            </a:rPr>
            <a:t>Security &amp; Car Parking Manager </a:t>
          </a:r>
        </a:p>
      </dgm:t>
    </dgm:pt>
    <dgm:pt modelId="{85853DC5-D6B2-46A7-8DD8-621D045E5088}" type="parTrans" cxnId="{8CC5C01B-D88B-44BE-9808-DF8F72BEE516}">
      <dgm:prSet/>
      <dgm:spPr/>
      <dgm:t>
        <a:bodyPr/>
        <a:lstStyle/>
        <a:p>
          <a:endParaRPr lang="en-GB"/>
        </a:p>
      </dgm:t>
    </dgm:pt>
    <dgm:pt modelId="{24240400-0231-4564-8510-2709C1CA1DF0}" type="sibTrans" cxnId="{8CC5C01B-D88B-44BE-9808-DF8F72BEE516}">
      <dgm:prSet/>
      <dgm:spPr/>
      <dgm:t>
        <a:bodyPr/>
        <a:lstStyle/>
        <a:p>
          <a:endParaRPr lang="en-GB"/>
        </a:p>
      </dgm:t>
    </dgm:pt>
    <dgm:pt modelId="{3BFDEE7A-5CE9-49B7-9212-A5A3F9F1DC75}">
      <dgm:prSet custT="1"/>
      <dgm:spPr>
        <a:solidFill>
          <a:srgbClr val="00B050">
            <a:alpha val="37000"/>
          </a:srgbClr>
        </a:solidFill>
      </dgm:spPr>
      <dgm:t>
        <a:bodyPr/>
        <a:lstStyle/>
        <a:p>
          <a:r>
            <a:rPr lang="en-GB" sz="700" dirty="0">
              <a:solidFill>
                <a:schemeClr val="tx1"/>
              </a:solidFill>
            </a:rPr>
            <a:t>Car Parking Manager</a:t>
          </a:r>
        </a:p>
      </dgm:t>
    </dgm:pt>
    <dgm:pt modelId="{65253D71-DBA1-4ECE-998C-66FD2E6EAD83}" type="parTrans" cxnId="{0C39F863-708C-45B1-9808-F9D04D682E1C}">
      <dgm:prSet/>
      <dgm:spPr/>
      <dgm:t>
        <a:bodyPr/>
        <a:lstStyle/>
        <a:p>
          <a:endParaRPr lang="en-GB"/>
        </a:p>
      </dgm:t>
    </dgm:pt>
    <dgm:pt modelId="{052D34E4-02E1-4D69-A54B-079C9462A217}" type="sibTrans" cxnId="{0C39F863-708C-45B1-9808-F9D04D682E1C}">
      <dgm:prSet/>
      <dgm:spPr/>
      <dgm:t>
        <a:bodyPr/>
        <a:lstStyle/>
        <a:p>
          <a:endParaRPr lang="en-GB"/>
        </a:p>
      </dgm:t>
    </dgm:pt>
    <dgm:pt modelId="{35739360-FE53-4644-A7F0-A4FC8426D2F4}">
      <dgm:prSet custT="1"/>
      <dgm:spPr>
        <a:solidFill>
          <a:srgbClr val="00B050">
            <a:alpha val="36000"/>
          </a:srgbClr>
        </a:solidFill>
      </dgm:spPr>
      <dgm:t>
        <a:bodyPr/>
        <a:lstStyle/>
        <a:p>
          <a:r>
            <a:rPr lang="en-GB" sz="700" dirty="0">
              <a:solidFill>
                <a:schemeClr val="tx1"/>
              </a:solidFill>
            </a:rPr>
            <a:t>Car Park Attendant </a:t>
          </a:r>
        </a:p>
      </dgm:t>
    </dgm:pt>
    <dgm:pt modelId="{6FDB03D2-33E0-4C0C-B7C6-0A3F736FCB57}" type="parTrans" cxnId="{4359BEEB-D293-4DC7-8593-12B563B089DF}">
      <dgm:prSet/>
      <dgm:spPr/>
      <dgm:t>
        <a:bodyPr/>
        <a:lstStyle/>
        <a:p>
          <a:endParaRPr lang="en-GB"/>
        </a:p>
      </dgm:t>
    </dgm:pt>
    <dgm:pt modelId="{FEDC7216-24AA-426D-BA56-A53F12C773C6}" type="sibTrans" cxnId="{4359BEEB-D293-4DC7-8593-12B563B089DF}">
      <dgm:prSet/>
      <dgm:spPr/>
      <dgm:t>
        <a:bodyPr/>
        <a:lstStyle/>
        <a:p>
          <a:endParaRPr lang="en-GB"/>
        </a:p>
      </dgm:t>
    </dgm:pt>
    <dgm:pt modelId="{8AF822A3-BC62-4DA6-AA0B-1484E71F2AB8}">
      <dgm:prSet custT="1"/>
      <dgm:spPr>
        <a:solidFill>
          <a:srgbClr val="AADEB4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5080" tIns="5080" rIns="5080" bIns="5080" numCol="1" spcCol="1270" anchor="ctr" anchorCtr="0"/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Security Team Leader</a:t>
          </a:r>
        </a:p>
      </dgm:t>
    </dgm:pt>
    <dgm:pt modelId="{F2CE71D8-5064-4C71-8C36-553B1DB92FE1}" type="parTrans" cxnId="{1D194D51-C976-44E1-9FBF-15C3D21751DF}">
      <dgm:prSet/>
      <dgm:spPr/>
      <dgm:t>
        <a:bodyPr/>
        <a:lstStyle/>
        <a:p>
          <a:endParaRPr lang="en-GB"/>
        </a:p>
      </dgm:t>
    </dgm:pt>
    <dgm:pt modelId="{271757FC-B47E-446C-881C-18209B210061}" type="sibTrans" cxnId="{1D194D51-C976-44E1-9FBF-15C3D21751DF}">
      <dgm:prSet/>
      <dgm:spPr/>
      <dgm:t>
        <a:bodyPr/>
        <a:lstStyle/>
        <a:p>
          <a:endParaRPr lang="en-GB"/>
        </a:p>
      </dgm:t>
    </dgm:pt>
    <dgm:pt modelId="{2EE51847-8BB6-43D3-9B9B-8B1AA2102913}">
      <dgm:prSet custT="1"/>
      <dgm:spPr>
        <a:solidFill>
          <a:srgbClr val="00B050">
            <a:alpha val="36000"/>
          </a:srgbClr>
        </a:solidFill>
      </dgm:spPr>
      <dgm:t>
        <a:bodyPr/>
        <a:lstStyle/>
        <a:p>
          <a:r>
            <a:rPr lang="en-GB" sz="700" dirty="0">
              <a:solidFill>
                <a:schemeClr val="tx1"/>
              </a:solidFill>
            </a:rPr>
            <a:t>Security Officers </a:t>
          </a:r>
        </a:p>
      </dgm:t>
    </dgm:pt>
    <dgm:pt modelId="{B5CD9C63-6D5E-4FEA-9D24-482324457266}" type="parTrans" cxnId="{D220BE15-4F6A-451E-ADCD-41BC9EAA4304}">
      <dgm:prSet/>
      <dgm:spPr/>
      <dgm:t>
        <a:bodyPr/>
        <a:lstStyle/>
        <a:p>
          <a:endParaRPr lang="en-GB"/>
        </a:p>
      </dgm:t>
    </dgm:pt>
    <dgm:pt modelId="{B04CD785-4512-4B7F-B369-ACAE35407091}" type="sibTrans" cxnId="{D220BE15-4F6A-451E-ADCD-41BC9EAA4304}">
      <dgm:prSet/>
      <dgm:spPr/>
      <dgm:t>
        <a:bodyPr/>
        <a:lstStyle/>
        <a:p>
          <a:endParaRPr lang="en-GB"/>
        </a:p>
      </dgm:t>
    </dgm:pt>
    <dgm:pt modelId="{B3A1AFA1-7F1D-4D5E-8E2F-64801E5DE6C4}">
      <dgm:prSet custT="1"/>
      <dgm:spPr>
        <a:solidFill>
          <a:srgbClr val="00B050"/>
        </a:solidFill>
      </dgm:spPr>
      <dgm:t>
        <a:bodyPr/>
        <a:lstStyle/>
        <a:p>
          <a:r>
            <a:rPr lang="en-GB" sz="800" dirty="0">
              <a:solidFill>
                <a:schemeClr val="tx1"/>
              </a:solidFill>
            </a:rPr>
            <a:t>Accommodation</a:t>
          </a:r>
        </a:p>
      </dgm:t>
    </dgm:pt>
    <dgm:pt modelId="{0D7988E9-1434-4C00-AC80-DCF2A9290023}" type="parTrans" cxnId="{2DD155D9-F10C-48B7-9180-F666F615DF3B}">
      <dgm:prSet/>
      <dgm:spPr/>
      <dgm:t>
        <a:bodyPr/>
        <a:lstStyle/>
        <a:p>
          <a:endParaRPr lang="en-GB"/>
        </a:p>
      </dgm:t>
    </dgm:pt>
    <dgm:pt modelId="{33F5EBF0-DF55-4916-8D68-E1203B9A0084}" type="sibTrans" cxnId="{2DD155D9-F10C-48B7-9180-F666F615DF3B}">
      <dgm:prSet/>
      <dgm:spPr/>
      <dgm:t>
        <a:bodyPr/>
        <a:lstStyle/>
        <a:p>
          <a:endParaRPr lang="en-GB"/>
        </a:p>
      </dgm:t>
    </dgm:pt>
    <dgm:pt modelId="{9384FF00-4245-4F96-877A-805E6119D3A8}">
      <dgm:prSet custT="1"/>
      <dgm:spPr>
        <a:solidFill>
          <a:srgbClr val="00B050">
            <a:alpha val="36000"/>
          </a:srgbClr>
        </a:solidFill>
      </dgm:spPr>
      <dgm:t>
        <a:bodyPr/>
        <a:lstStyle/>
        <a:p>
          <a:r>
            <a:rPr lang="en-GB" sz="800" dirty="0">
              <a:solidFill>
                <a:schemeClr val="tx1"/>
              </a:solidFill>
            </a:rPr>
            <a:t>Transport, Accommodation &amp; HQ Manager</a:t>
          </a:r>
        </a:p>
      </dgm:t>
    </dgm:pt>
    <dgm:pt modelId="{F484CE82-643F-4618-AEC5-F0136238AA5E}" type="parTrans" cxnId="{FC088F88-A3A5-4271-8D2D-677F579AB93B}">
      <dgm:prSet/>
      <dgm:spPr/>
      <dgm:t>
        <a:bodyPr/>
        <a:lstStyle/>
        <a:p>
          <a:endParaRPr lang="en-GB"/>
        </a:p>
      </dgm:t>
    </dgm:pt>
    <dgm:pt modelId="{BE96502E-60E0-48CF-8B20-337E32BF09B4}" type="sibTrans" cxnId="{FC088F88-A3A5-4271-8D2D-677F579AB93B}">
      <dgm:prSet/>
      <dgm:spPr/>
      <dgm:t>
        <a:bodyPr/>
        <a:lstStyle/>
        <a:p>
          <a:endParaRPr lang="en-GB"/>
        </a:p>
      </dgm:t>
    </dgm:pt>
    <dgm:pt modelId="{7004A76E-2698-4A4E-A60A-C5B3834E3109}">
      <dgm:prSet custT="1"/>
      <dgm:spPr>
        <a:solidFill>
          <a:srgbClr val="00B050">
            <a:alpha val="36000"/>
          </a:srgbClr>
        </a:solidFill>
      </dgm:spPr>
      <dgm:t>
        <a:bodyPr/>
        <a:lstStyle/>
        <a:p>
          <a:r>
            <a:rPr lang="en-GB" sz="700" dirty="0">
              <a:solidFill>
                <a:schemeClr val="tx1"/>
              </a:solidFill>
            </a:rPr>
            <a:t>Accommodation Coordinator</a:t>
          </a:r>
        </a:p>
      </dgm:t>
    </dgm:pt>
    <dgm:pt modelId="{61F90645-4FC0-49F9-87A5-B70C5815C9FE}" type="parTrans" cxnId="{B36DBFF8-32CB-4D3A-A40B-65ACD2D9FAF8}">
      <dgm:prSet/>
      <dgm:spPr/>
      <dgm:t>
        <a:bodyPr/>
        <a:lstStyle/>
        <a:p>
          <a:endParaRPr lang="en-GB"/>
        </a:p>
      </dgm:t>
    </dgm:pt>
    <dgm:pt modelId="{042063B1-D3E5-4C15-93AA-3AC31517B59A}" type="sibTrans" cxnId="{B36DBFF8-32CB-4D3A-A40B-65ACD2D9FAF8}">
      <dgm:prSet/>
      <dgm:spPr/>
      <dgm:t>
        <a:bodyPr/>
        <a:lstStyle/>
        <a:p>
          <a:endParaRPr lang="en-GB"/>
        </a:p>
      </dgm:t>
    </dgm:pt>
    <dgm:pt modelId="{4089F14C-FF40-496F-B1BA-C009912CB470}">
      <dgm:prSet custT="1"/>
      <dgm:spPr>
        <a:solidFill>
          <a:srgbClr val="00B050">
            <a:alpha val="36000"/>
          </a:srgbClr>
        </a:solidFill>
      </dgm:spPr>
      <dgm:t>
        <a:bodyPr/>
        <a:lstStyle/>
        <a:p>
          <a:r>
            <a:rPr lang="en-GB" sz="700" dirty="0">
              <a:solidFill>
                <a:schemeClr val="tx1"/>
              </a:solidFill>
            </a:rPr>
            <a:t>Accommodation Supervisor</a:t>
          </a:r>
        </a:p>
      </dgm:t>
    </dgm:pt>
    <dgm:pt modelId="{A9419557-BDDA-4D68-9CAF-CCFF7E4275BD}" type="parTrans" cxnId="{4449D374-75C9-4BFC-89A0-E9514B4E5F8A}">
      <dgm:prSet/>
      <dgm:spPr/>
      <dgm:t>
        <a:bodyPr/>
        <a:lstStyle/>
        <a:p>
          <a:endParaRPr lang="en-GB"/>
        </a:p>
      </dgm:t>
    </dgm:pt>
    <dgm:pt modelId="{F29F6466-2C07-40C7-A10F-8D5AF46717AE}" type="sibTrans" cxnId="{4449D374-75C9-4BFC-89A0-E9514B4E5F8A}">
      <dgm:prSet/>
      <dgm:spPr/>
      <dgm:t>
        <a:bodyPr/>
        <a:lstStyle/>
        <a:p>
          <a:endParaRPr lang="en-GB"/>
        </a:p>
      </dgm:t>
    </dgm:pt>
    <dgm:pt modelId="{DD5B1A40-791F-4045-B856-EF331585EBCD}">
      <dgm:prSet custT="1"/>
      <dgm:spPr>
        <a:solidFill>
          <a:srgbClr val="00B050">
            <a:alpha val="36000"/>
          </a:srgbClr>
        </a:solidFill>
      </dgm:spPr>
      <dgm:t>
        <a:bodyPr/>
        <a:lstStyle/>
        <a:p>
          <a:r>
            <a:rPr lang="en-GB" sz="700" dirty="0">
              <a:solidFill>
                <a:schemeClr val="tx1"/>
              </a:solidFill>
            </a:rPr>
            <a:t>Cleaning Assistants</a:t>
          </a:r>
        </a:p>
      </dgm:t>
    </dgm:pt>
    <dgm:pt modelId="{6FFDDB3B-1A3D-4C6B-98EB-4832DACB74EA}" type="parTrans" cxnId="{E096E8F2-59B5-4419-B484-FC8BB833F355}">
      <dgm:prSet/>
      <dgm:spPr/>
      <dgm:t>
        <a:bodyPr/>
        <a:lstStyle/>
        <a:p>
          <a:endParaRPr lang="en-GB"/>
        </a:p>
      </dgm:t>
    </dgm:pt>
    <dgm:pt modelId="{68692A9D-10EE-4AB6-8B20-6DEDB79167AD}" type="sibTrans" cxnId="{E096E8F2-59B5-4419-B484-FC8BB833F355}">
      <dgm:prSet/>
      <dgm:spPr/>
      <dgm:t>
        <a:bodyPr/>
        <a:lstStyle/>
        <a:p>
          <a:endParaRPr lang="en-GB"/>
        </a:p>
      </dgm:t>
    </dgm:pt>
    <dgm:pt modelId="{1FFD6112-E218-412C-A279-A4345A4C08B5}">
      <dgm:prSet custT="1"/>
      <dgm:spPr>
        <a:solidFill>
          <a:srgbClr val="00B050">
            <a:alpha val="36000"/>
          </a:srgbClr>
        </a:solidFill>
      </dgm:spPr>
      <dgm:t>
        <a:bodyPr/>
        <a:lstStyle/>
        <a:p>
          <a:r>
            <a:rPr lang="en-GB" sz="700" dirty="0">
              <a:solidFill>
                <a:schemeClr val="tx1"/>
              </a:solidFill>
            </a:rPr>
            <a:t>Maintenance Officer</a:t>
          </a:r>
        </a:p>
      </dgm:t>
    </dgm:pt>
    <dgm:pt modelId="{7575DE87-E6BF-4077-872D-A87882F4AF77}" type="parTrans" cxnId="{0CCE89BD-4F4E-4E1E-81DC-F99E9639C963}">
      <dgm:prSet/>
      <dgm:spPr/>
      <dgm:t>
        <a:bodyPr/>
        <a:lstStyle/>
        <a:p>
          <a:endParaRPr lang="en-GB"/>
        </a:p>
      </dgm:t>
    </dgm:pt>
    <dgm:pt modelId="{3CBF4BDF-0F5B-4939-AE05-98F17FAD2888}" type="sibTrans" cxnId="{0CCE89BD-4F4E-4E1E-81DC-F99E9639C963}">
      <dgm:prSet/>
      <dgm:spPr/>
      <dgm:t>
        <a:bodyPr/>
        <a:lstStyle/>
        <a:p>
          <a:endParaRPr lang="en-GB"/>
        </a:p>
      </dgm:t>
    </dgm:pt>
    <dgm:pt modelId="{544A6CEC-F01C-4C7C-B923-595BB2A2E70D}">
      <dgm:prSet custT="1"/>
      <dgm:spPr>
        <a:solidFill>
          <a:srgbClr val="00B050"/>
        </a:solidFill>
      </dgm:spPr>
      <dgm:t>
        <a:bodyPr/>
        <a:lstStyle/>
        <a:p>
          <a:r>
            <a:rPr lang="en-GB" sz="800" dirty="0">
              <a:solidFill>
                <a:schemeClr val="tx1"/>
              </a:solidFill>
            </a:rPr>
            <a:t>Switchboard</a:t>
          </a:r>
        </a:p>
      </dgm:t>
    </dgm:pt>
    <dgm:pt modelId="{216AD5CC-F5EE-467F-B8BD-DCE123B42D64}" type="parTrans" cxnId="{A80E040F-58BA-48DB-81EA-755BC89A7FD0}">
      <dgm:prSet/>
      <dgm:spPr/>
      <dgm:t>
        <a:bodyPr/>
        <a:lstStyle/>
        <a:p>
          <a:endParaRPr lang="en-GB"/>
        </a:p>
      </dgm:t>
    </dgm:pt>
    <dgm:pt modelId="{21B8DEF1-2F70-4FDC-A532-F67764DCFAD7}" type="sibTrans" cxnId="{A80E040F-58BA-48DB-81EA-755BC89A7FD0}">
      <dgm:prSet/>
      <dgm:spPr/>
      <dgm:t>
        <a:bodyPr/>
        <a:lstStyle/>
        <a:p>
          <a:endParaRPr lang="en-GB"/>
        </a:p>
      </dgm:t>
    </dgm:pt>
    <dgm:pt modelId="{BFC9D440-0221-4847-9486-21D64DC41198}">
      <dgm:prSet custT="1"/>
      <dgm:spPr>
        <a:solidFill>
          <a:srgbClr val="00B050">
            <a:alpha val="36000"/>
          </a:srgbClr>
        </a:solidFill>
      </dgm:spPr>
      <dgm:t>
        <a:bodyPr/>
        <a:lstStyle/>
        <a:p>
          <a:r>
            <a:rPr lang="en-GB" sz="800" dirty="0">
              <a:solidFill>
                <a:schemeClr val="tx1"/>
              </a:solidFill>
            </a:rPr>
            <a:t>Switchboard &amp; NUPT Manager</a:t>
          </a:r>
        </a:p>
      </dgm:t>
    </dgm:pt>
    <dgm:pt modelId="{366FF093-7BD5-44C0-849C-C47F5EE1C94C}" type="parTrans" cxnId="{0F698343-298F-41DD-A768-E58120D51540}">
      <dgm:prSet/>
      <dgm:spPr/>
      <dgm:t>
        <a:bodyPr/>
        <a:lstStyle/>
        <a:p>
          <a:endParaRPr lang="en-GB"/>
        </a:p>
      </dgm:t>
    </dgm:pt>
    <dgm:pt modelId="{2D2BD6AD-B053-4694-B438-AFB0A264BFE3}" type="sibTrans" cxnId="{0F698343-298F-41DD-A768-E58120D51540}">
      <dgm:prSet/>
      <dgm:spPr/>
      <dgm:t>
        <a:bodyPr/>
        <a:lstStyle/>
        <a:p>
          <a:endParaRPr lang="en-GB"/>
        </a:p>
      </dgm:t>
    </dgm:pt>
    <dgm:pt modelId="{BEEB1727-066E-4C8E-816C-9916B7B228C9}">
      <dgm:prSet custT="1"/>
      <dgm:spPr>
        <a:solidFill>
          <a:srgbClr val="00B050">
            <a:alpha val="36000"/>
          </a:srgbClr>
        </a:solidFill>
      </dgm:spPr>
      <dgm:t>
        <a:bodyPr/>
        <a:lstStyle/>
        <a:p>
          <a:r>
            <a:rPr lang="en-GB" sz="700" dirty="0">
              <a:solidFill>
                <a:schemeClr val="tx1"/>
              </a:solidFill>
            </a:rPr>
            <a:t>Telephony &amp; IT Support</a:t>
          </a:r>
        </a:p>
      </dgm:t>
    </dgm:pt>
    <dgm:pt modelId="{E9406215-B907-4150-85C5-03F01740B9DE}" type="parTrans" cxnId="{2C71B2AF-F579-4DC3-AAC5-D4283F08121D}">
      <dgm:prSet/>
      <dgm:spPr/>
      <dgm:t>
        <a:bodyPr/>
        <a:lstStyle/>
        <a:p>
          <a:endParaRPr lang="en-GB"/>
        </a:p>
      </dgm:t>
    </dgm:pt>
    <dgm:pt modelId="{7A48B208-4FA2-47F2-A648-0C995F0E4284}" type="sibTrans" cxnId="{2C71B2AF-F579-4DC3-AAC5-D4283F08121D}">
      <dgm:prSet/>
      <dgm:spPr/>
      <dgm:t>
        <a:bodyPr/>
        <a:lstStyle/>
        <a:p>
          <a:endParaRPr lang="en-GB"/>
        </a:p>
      </dgm:t>
    </dgm:pt>
    <dgm:pt modelId="{08DEA63F-B557-4E4D-9490-F475260D3E79}">
      <dgm:prSet custT="1"/>
      <dgm:spPr>
        <a:solidFill>
          <a:srgbClr val="00B050">
            <a:alpha val="36000"/>
          </a:srgbClr>
        </a:solidFill>
      </dgm:spPr>
      <dgm:t>
        <a:bodyPr/>
        <a:lstStyle/>
        <a:p>
          <a:r>
            <a:rPr lang="en-GB" sz="700" dirty="0">
              <a:solidFill>
                <a:schemeClr val="tx1"/>
              </a:solidFill>
            </a:rPr>
            <a:t>Telephonists</a:t>
          </a:r>
          <a:endParaRPr lang="en-GB" sz="800" dirty="0">
            <a:solidFill>
              <a:schemeClr val="tx1"/>
            </a:solidFill>
          </a:endParaRPr>
        </a:p>
        <a:p>
          <a:endParaRPr lang="en-GB" sz="600" dirty="0">
            <a:solidFill>
              <a:schemeClr val="tx1"/>
            </a:solidFill>
          </a:endParaRPr>
        </a:p>
      </dgm:t>
    </dgm:pt>
    <dgm:pt modelId="{7C62198C-E986-4492-93F3-C4349FE611EC}" type="parTrans" cxnId="{C0FE0320-64B4-43AF-B558-C858D9761F4A}">
      <dgm:prSet/>
      <dgm:spPr/>
      <dgm:t>
        <a:bodyPr/>
        <a:lstStyle/>
        <a:p>
          <a:endParaRPr lang="en-GB"/>
        </a:p>
      </dgm:t>
    </dgm:pt>
    <dgm:pt modelId="{B9253012-1A07-4A69-A945-2D5E4A3DD341}" type="sibTrans" cxnId="{C0FE0320-64B4-43AF-B558-C858D9761F4A}">
      <dgm:prSet/>
      <dgm:spPr/>
      <dgm:t>
        <a:bodyPr/>
        <a:lstStyle/>
        <a:p>
          <a:endParaRPr lang="en-GB"/>
        </a:p>
      </dgm:t>
    </dgm:pt>
    <dgm:pt modelId="{9BF07979-89B0-48BD-84AC-7150885DE4AE}">
      <dgm:prSet custT="1"/>
      <dgm:spPr>
        <a:solidFill>
          <a:srgbClr val="00B050"/>
        </a:solidFill>
      </dgm:spPr>
      <dgm:t>
        <a:bodyPr/>
        <a:lstStyle/>
        <a:p>
          <a:r>
            <a:rPr lang="en-GB" sz="800" dirty="0">
              <a:solidFill>
                <a:schemeClr val="tx1"/>
              </a:solidFill>
            </a:rPr>
            <a:t>NUPT</a:t>
          </a:r>
        </a:p>
      </dgm:t>
    </dgm:pt>
    <dgm:pt modelId="{22C3C1CE-37B6-4DF4-A454-868218387043}" type="parTrans" cxnId="{8671FD60-F29F-4FF2-A4C3-63C503E5DDCB}">
      <dgm:prSet/>
      <dgm:spPr/>
      <dgm:t>
        <a:bodyPr/>
        <a:lstStyle/>
        <a:p>
          <a:endParaRPr lang="en-GB"/>
        </a:p>
      </dgm:t>
    </dgm:pt>
    <dgm:pt modelId="{9088D1F2-FCA6-4390-9FF3-843C5EDCB9BF}" type="sibTrans" cxnId="{8671FD60-F29F-4FF2-A4C3-63C503E5DDCB}">
      <dgm:prSet/>
      <dgm:spPr/>
      <dgm:t>
        <a:bodyPr/>
        <a:lstStyle/>
        <a:p>
          <a:endParaRPr lang="en-GB"/>
        </a:p>
      </dgm:t>
    </dgm:pt>
    <dgm:pt modelId="{0698A2CF-B6FC-4C65-9593-152B851910FB}">
      <dgm:prSet custT="1"/>
      <dgm:spPr>
        <a:solidFill>
          <a:srgbClr val="00B050">
            <a:alpha val="36000"/>
          </a:srgbClr>
        </a:solidFill>
      </dgm:spPr>
      <dgm:t>
        <a:bodyPr/>
        <a:lstStyle/>
        <a:p>
          <a:r>
            <a:rPr lang="en-GB" sz="800" dirty="0">
              <a:solidFill>
                <a:schemeClr val="tx1"/>
              </a:solidFill>
            </a:rPr>
            <a:t>Switchboard &amp; NUPT Manager</a:t>
          </a:r>
        </a:p>
      </dgm:t>
    </dgm:pt>
    <dgm:pt modelId="{E4DFF0B1-F163-4EF9-BD8C-494C7F013CD8}" type="parTrans" cxnId="{FEF746D2-2206-4EF5-A855-35F7612FFC50}">
      <dgm:prSet/>
      <dgm:spPr/>
      <dgm:t>
        <a:bodyPr/>
        <a:lstStyle/>
        <a:p>
          <a:endParaRPr lang="en-GB"/>
        </a:p>
      </dgm:t>
    </dgm:pt>
    <dgm:pt modelId="{F670AE9A-B9EA-47AB-9457-20C6ACB133F5}" type="sibTrans" cxnId="{FEF746D2-2206-4EF5-A855-35F7612FFC50}">
      <dgm:prSet/>
      <dgm:spPr/>
      <dgm:t>
        <a:bodyPr/>
        <a:lstStyle/>
        <a:p>
          <a:endParaRPr lang="en-GB"/>
        </a:p>
      </dgm:t>
    </dgm:pt>
    <dgm:pt modelId="{F114C030-8961-42BE-A0AB-56DFAF33DF71}">
      <dgm:prSet custT="1"/>
      <dgm:spPr>
        <a:solidFill>
          <a:srgbClr val="00B050">
            <a:alpha val="36000"/>
          </a:srgbClr>
        </a:solidFill>
      </dgm:spPr>
      <dgm:t>
        <a:bodyPr/>
        <a:lstStyle/>
        <a:p>
          <a:r>
            <a:rPr lang="en-GB" sz="700" dirty="0">
              <a:solidFill>
                <a:schemeClr val="tx1"/>
              </a:solidFill>
            </a:rPr>
            <a:t>Transport Facilitator</a:t>
          </a:r>
        </a:p>
      </dgm:t>
    </dgm:pt>
    <dgm:pt modelId="{1706F24B-8264-4CE5-8F2E-8CDFF09DAC26}" type="parTrans" cxnId="{DAB5DC7D-D368-4B93-A181-C3A5F88825EB}">
      <dgm:prSet/>
      <dgm:spPr/>
      <dgm:t>
        <a:bodyPr/>
        <a:lstStyle/>
        <a:p>
          <a:endParaRPr lang="en-GB"/>
        </a:p>
      </dgm:t>
    </dgm:pt>
    <dgm:pt modelId="{FF774098-0B96-4652-AC8C-CDA4573E4497}" type="sibTrans" cxnId="{DAB5DC7D-D368-4B93-A181-C3A5F88825EB}">
      <dgm:prSet/>
      <dgm:spPr/>
      <dgm:t>
        <a:bodyPr/>
        <a:lstStyle/>
        <a:p>
          <a:endParaRPr lang="en-GB"/>
        </a:p>
      </dgm:t>
    </dgm:pt>
    <dgm:pt modelId="{AC9BE384-7183-4A34-B557-2A8909437D17}">
      <dgm:prSet custT="1"/>
      <dgm:spPr>
        <a:solidFill>
          <a:srgbClr val="00B050"/>
        </a:solidFill>
      </dgm:spPr>
      <dgm:t>
        <a:bodyPr/>
        <a:lstStyle/>
        <a:p>
          <a:r>
            <a:rPr lang="en-GB" sz="800" dirty="0">
              <a:solidFill>
                <a:schemeClr val="tx1"/>
              </a:solidFill>
            </a:rPr>
            <a:t>Reception</a:t>
          </a:r>
        </a:p>
      </dgm:t>
    </dgm:pt>
    <dgm:pt modelId="{50298D3D-8B76-4EE1-98B9-4C30246C055C}" type="parTrans" cxnId="{81A2C711-A83A-4137-BE36-4F724A17DFF2}">
      <dgm:prSet/>
      <dgm:spPr/>
      <dgm:t>
        <a:bodyPr/>
        <a:lstStyle/>
        <a:p>
          <a:endParaRPr lang="en-GB"/>
        </a:p>
      </dgm:t>
    </dgm:pt>
    <dgm:pt modelId="{B2B8F5D9-9D98-4A2D-B13B-D0E4DE03DB44}" type="sibTrans" cxnId="{81A2C711-A83A-4137-BE36-4F724A17DFF2}">
      <dgm:prSet/>
      <dgm:spPr/>
      <dgm:t>
        <a:bodyPr/>
        <a:lstStyle/>
        <a:p>
          <a:endParaRPr lang="en-GB"/>
        </a:p>
      </dgm:t>
    </dgm:pt>
    <dgm:pt modelId="{4752FE77-7970-4AD8-AF78-BC638ECD1A53}">
      <dgm:prSet custT="1"/>
      <dgm:spPr>
        <a:solidFill>
          <a:srgbClr val="00B050">
            <a:alpha val="36000"/>
          </a:srgbClr>
        </a:solidFill>
      </dgm:spPr>
      <dgm:t>
        <a:bodyPr/>
        <a:lstStyle/>
        <a:p>
          <a:r>
            <a:rPr lang="en-GB" sz="800" dirty="0">
              <a:solidFill>
                <a:schemeClr val="tx1"/>
              </a:solidFill>
            </a:rPr>
            <a:t>Transport, Accommodation &amp; HQ Manager</a:t>
          </a:r>
        </a:p>
      </dgm:t>
    </dgm:pt>
    <dgm:pt modelId="{FC0E7C46-1A20-4B48-85A6-A7554A1BB50D}" type="parTrans" cxnId="{C3CE684B-79DC-45FD-8EA4-4408863C21DE}">
      <dgm:prSet/>
      <dgm:spPr/>
      <dgm:t>
        <a:bodyPr/>
        <a:lstStyle/>
        <a:p>
          <a:endParaRPr lang="en-GB"/>
        </a:p>
      </dgm:t>
    </dgm:pt>
    <dgm:pt modelId="{CE9A4E19-2024-40F2-8F8A-1EB36FD7468B}" type="sibTrans" cxnId="{C3CE684B-79DC-45FD-8EA4-4408863C21DE}">
      <dgm:prSet/>
      <dgm:spPr/>
      <dgm:t>
        <a:bodyPr/>
        <a:lstStyle/>
        <a:p>
          <a:endParaRPr lang="en-GB"/>
        </a:p>
      </dgm:t>
    </dgm:pt>
    <dgm:pt modelId="{8734D66C-8105-40FA-95A8-D42E6034DC67}">
      <dgm:prSet custT="1"/>
      <dgm:spPr>
        <a:solidFill>
          <a:srgbClr val="00B050">
            <a:alpha val="36000"/>
          </a:srgbClr>
        </a:solidFill>
      </dgm:spPr>
      <dgm:t>
        <a:bodyPr/>
        <a:lstStyle/>
        <a:p>
          <a:r>
            <a:rPr lang="en-GB" sz="700" dirty="0">
              <a:solidFill>
                <a:schemeClr val="tx1"/>
              </a:solidFill>
            </a:rPr>
            <a:t>Facilities Admin Assistant </a:t>
          </a:r>
        </a:p>
      </dgm:t>
    </dgm:pt>
    <dgm:pt modelId="{755F1994-1F3D-4B08-93F1-A79F7733069B}" type="parTrans" cxnId="{14916337-03B8-4357-B477-45871CC9C7E1}">
      <dgm:prSet/>
      <dgm:spPr/>
      <dgm:t>
        <a:bodyPr/>
        <a:lstStyle/>
        <a:p>
          <a:endParaRPr lang="en-GB"/>
        </a:p>
      </dgm:t>
    </dgm:pt>
    <dgm:pt modelId="{4514B105-0755-40F8-B9A6-8A5DEFB2A5EB}" type="sibTrans" cxnId="{14916337-03B8-4357-B477-45871CC9C7E1}">
      <dgm:prSet/>
      <dgm:spPr/>
      <dgm:t>
        <a:bodyPr/>
        <a:lstStyle/>
        <a:p>
          <a:endParaRPr lang="en-GB"/>
        </a:p>
      </dgm:t>
    </dgm:pt>
    <dgm:pt modelId="{C3BC1518-D6A6-42C2-8404-1FCEB38C07E0}">
      <dgm:prSet custT="1"/>
      <dgm:spPr>
        <a:solidFill>
          <a:srgbClr val="00B050">
            <a:alpha val="36000"/>
          </a:srgbClr>
        </a:solidFill>
      </dgm:spPr>
      <dgm:t>
        <a:bodyPr/>
        <a:lstStyle/>
        <a:p>
          <a:r>
            <a:rPr lang="en-GB" sz="700" dirty="0">
              <a:solidFill>
                <a:schemeClr val="tx1"/>
              </a:solidFill>
            </a:rPr>
            <a:t>Receptionists</a:t>
          </a:r>
        </a:p>
      </dgm:t>
    </dgm:pt>
    <dgm:pt modelId="{87B99EDC-7AAC-44B3-A61C-619D6EBB2521}" type="parTrans" cxnId="{1C8661E7-C5BE-4E3F-B8FD-A3B346FE6A1B}">
      <dgm:prSet/>
      <dgm:spPr/>
      <dgm:t>
        <a:bodyPr/>
        <a:lstStyle/>
        <a:p>
          <a:endParaRPr lang="en-GB"/>
        </a:p>
      </dgm:t>
    </dgm:pt>
    <dgm:pt modelId="{A0F9C633-3A17-480D-8A2C-68B1167E9A4D}" type="sibTrans" cxnId="{1C8661E7-C5BE-4E3F-B8FD-A3B346FE6A1B}">
      <dgm:prSet/>
      <dgm:spPr/>
      <dgm:t>
        <a:bodyPr/>
        <a:lstStyle/>
        <a:p>
          <a:endParaRPr lang="en-GB"/>
        </a:p>
      </dgm:t>
    </dgm:pt>
    <dgm:pt modelId="{87BDD827-A146-462E-A14F-3A6FFA19AF9F}">
      <dgm:prSet custT="1"/>
      <dgm:spPr>
        <a:solidFill>
          <a:srgbClr val="00B050"/>
        </a:solidFill>
      </dgm:spPr>
      <dgm:t>
        <a:bodyPr/>
        <a:lstStyle/>
        <a:p>
          <a:r>
            <a:rPr lang="en-GB" sz="800" dirty="0">
              <a:solidFill>
                <a:schemeClr val="tx1"/>
              </a:solidFill>
            </a:rPr>
            <a:t>Sustainability</a:t>
          </a:r>
        </a:p>
      </dgm:t>
    </dgm:pt>
    <dgm:pt modelId="{8B99C368-6676-4057-9773-B43B20AE922C}" type="parTrans" cxnId="{560A7C33-4366-4194-9B88-16968297E9CF}">
      <dgm:prSet/>
      <dgm:spPr/>
      <dgm:t>
        <a:bodyPr/>
        <a:lstStyle/>
        <a:p>
          <a:endParaRPr lang="en-GB"/>
        </a:p>
      </dgm:t>
    </dgm:pt>
    <dgm:pt modelId="{A11CDE8C-C4D7-46D5-9AAE-73A889AF3CEF}" type="sibTrans" cxnId="{560A7C33-4366-4194-9B88-16968297E9CF}">
      <dgm:prSet/>
      <dgm:spPr/>
      <dgm:t>
        <a:bodyPr/>
        <a:lstStyle/>
        <a:p>
          <a:endParaRPr lang="en-GB"/>
        </a:p>
      </dgm:t>
    </dgm:pt>
    <dgm:pt modelId="{59ACBE05-7445-4F1F-B5E2-1C295D16563F}">
      <dgm:prSet/>
      <dgm:spPr>
        <a:solidFill>
          <a:srgbClr val="00B050">
            <a:alpha val="36000"/>
          </a:srgb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Sustainability Manager</a:t>
          </a:r>
        </a:p>
      </dgm:t>
    </dgm:pt>
    <dgm:pt modelId="{1EB70D92-B9E3-443A-837C-8D92A1C64D6B}" type="parTrans" cxnId="{6D26F214-5025-4F43-80DA-AF4654A9C276}">
      <dgm:prSet/>
      <dgm:spPr/>
      <dgm:t>
        <a:bodyPr/>
        <a:lstStyle/>
        <a:p>
          <a:endParaRPr lang="en-GB"/>
        </a:p>
      </dgm:t>
    </dgm:pt>
    <dgm:pt modelId="{FD7157FE-6662-4F61-9732-88772DB768AE}" type="sibTrans" cxnId="{6D26F214-5025-4F43-80DA-AF4654A9C276}">
      <dgm:prSet/>
      <dgm:spPr/>
      <dgm:t>
        <a:bodyPr/>
        <a:lstStyle/>
        <a:p>
          <a:endParaRPr lang="en-GB"/>
        </a:p>
      </dgm:t>
    </dgm:pt>
    <dgm:pt modelId="{B4EEE40F-D565-4407-8500-E643943417E6}">
      <dgm:prSet/>
      <dgm:spPr>
        <a:solidFill>
          <a:srgbClr val="00B050">
            <a:alpha val="36000"/>
          </a:srgb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Sustainability Officer</a:t>
          </a:r>
        </a:p>
      </dgm:t>
    </dgm:pt>
    <dgm:pt modelId="{3ED2453F-A5A3-47A1-AB57-DFA0DB7CFFFD}" type="parTrans" cxnId="{E8A6F1C9-7B09-4AD9-9439-B031849DCD0D}">
      <dgm:prSet/>
      <dgm:spPr/>
      <dgm:t>
        <a:bodyPr/>
        <a:lstStyle/>
        <a:p>
          <a:endParaRPr lang="en-GB"/>
        </a:p>
      </dgm:t>
    </dgm:pt>
    <dgm:pt modelId="{3924969B-28D4-4BA7-BA56-8CBBA5724F34}" type="sibTrans" cxnId="{E8A6F1C9-7B09-4AD9-9439-B031849DCD0D}">
      <dgm:prSet/>
      <dgm:spPr/>
      <dgm:t>
        <a:bodyPr/>
        <a:lstStyle/>
        <a:p>
          <a:endParaRPr lang="en-GB"/>
        </a:p>
      </dgm:t>
    </dgm:pt>
    <dgm:pt modelId="{8E205F74-E545-4AD1-A7BE-C95941DC7DE4}">
      <dgm:prSet custT="1"/>
      <dgm:spPr>
        <a:solidFill>
          <a:srgbClr val="00B050"/>
        </a:solidFill>
      </dgm:spPr>
      <dgm:t>
        <a:bodyPr/>
        <a:lstStyle/>
        <a:p>
          <a:r>
            <a:rPr lang="en-GB" sz="800" dirty="0">
              <a:solidFill>
                <a:schemeClr val="tx1"/>
              </a:solidFill>
            </a:rPr>
            <a:t>Couriers</a:t>
          </a:r>
        </a:p>
      </dgm:t>
    </dgm:pt>
    <dgm:pt modelId="{E0930CCB-EE34-455E-83E8-2AE20EF95C23}" type="parTrans" cxnId="{335E8550-7C09-4189-9A79-FA6539B0A077}">
      <dgm:prSet/>
      <dgm:spPr/>
      <dgm:t>
        <a:bodyPr/>
        <a:lstStyle/>
        <a:p>
          <a:endParaRPr lang="en-GB"/>
        </a:p>
      </dgm:t>
    </dgm:pt>
    <dgm:pt modelId="{1CA85B1F-17B6-4405-B4F5-16E82BBB9302}" type="sibTrans" cxnId="{335E8550-7C09-4189-9A79-FA6539B0A077}">
      <dgm:prSet/>
      <dgm:spPr/>
      <dgm:t>
        <a:bodyPr/>
        <a:lstStyle/>
        <a:p>
          <a:endParaRPr lang="en-GB"/>
        </a:p>
      </dgm:t>
    </dgm:pt>
    <dgm:pt modelId="{67806B89-7E09-4530-B5CC-927ECF2EC375}">
      <dgm:prSet custT="1"/>
      <dgm:spPr>
        <a:solidFill>
          <a:srgbClr val="00B050">
            <a:alpha val="36000"/>
          </a:srgbClr>
        </a:solidFill>
      </dgm:spPr>
      <dgm:t>
        <a:bodyPr/>
        <a:lstStyle/>
        <a:p>
          <a:r>
            <a:rPr lang="en-GB" sz="800" dirty="0">
              <a:solidFill>
                <a:schemeClr val="tx1"/>
              </a:solidFill>
            </a:rPr>
            <a:t>Transport, Accommodation &amp; HQ Manager</a:t>
          </a:r>
        </a:p>
        <a:p>
          <a:endParaRPr lang="en-GB" sz="600" dirty="0"/>
        </a:p>
      </dgm:t>
    </dgm:pt>
    <dgm:pt modelId="{AE13C4F5-D6A0-460E-9F52-7877652B3F7A}" type="parTrans" cxnId="{4E3DCD40-5A99-4DC9-8CFF-1C09D350D3C6}">
      <dgm:prSet/>
      <dgm:spPr/>
      <dgm:t>
        <a:bodyPr/>
        <a:lstStyle/>
        <a:p>
          <a:endParaRPr lang="en-GB"/>
        </a:p>
      </dgm:t>
    </dgm:pt>
    <dgm:pt modelId="{FC62D1C4-22AE-4A59-B36D-A980F86EB5B1}" type="sibTrans" cxnId="{4E3DCD40-5A99-4DC9-8CFF-1C09D350D3C6}">
      <dgm:prSet/>
      <dgm:spPr/>
      <dgm:t>
        <a:bodyPr/>
        <a:lstStyle/>
        <a:p>
          <a:endParaRPr lang="en-GB"/>
        </a:p>
      </dgm:t>
    </dgm:pt>
    <dgm:pt modelId="{DACC269B-32B1-4B33-86F3-C074D0A33343}">
      <dgm:prSet custT="1"/>
      <dgm:spPr>
        <a:solidFill>
          <a:srgbClr val="00B050">
            <a:alpha val="36000"/>
          </a:srgbClr>
        </a:solidFill>
      </dgm:spPr>
      <dgm:t>
        <a:bodyPr/>
        <a:lstStyle/>
        <a:p>
          <a:r>
            <a:rPr lang="en-GB" sz="700" dirty="0">
              <a:solidFill>
                <a:schemeClr val="tx1"/>
              </a:solidFill>
            </a:rPr>
            <a:t>Couriers</a:t>
          </a:r>
        </a:p>
      </dgm:t>
    </dgm:pt>
    <dgm:pt modelId="{30F88047-5AA1-435E-B72E-F8135AFD37B0}" type="parTrans" cxnId="{2371E55D-C5FD-49EE-AFD4-72451CE174B4}">
      <dgm:prSet/>
      <dgm:spPr/>
      <dgm:t>
        <a:bodyPr/>
        <a:lstStyle/>
        <a:p>
          <a:endParaRPr lang="en-GB"/>
        </a:p>
      </dgm:t>
    </dgm:pt>
    <dgm:pt modelId="{724EF650-A5FD-4E7F-8325-F5BF7510D832}" type="sibTrans" cxnId="{2371E55D-C5FD-49EE-AFD4-72451CE174B4}">
      <dgm:prSet/>
      <dgm:spPr/>
      <dgm:t>
        <a:bodyPr/>
        <a:lstStyle/>
        <a:p>
          <a:endParaRPr lang="en-GB"/>
        </a:p>
      </dgm:t>
    </dgm:pt>
    <dgm:pt modelId="{C78FC456-25D4-4BAD-A1FE-D23C4AF5BB59}">
      <dgm:prSet custT="1"/>
      <dgm:spPr>
        <a:solidFill>
          <a:srgbClr val="00B050"/>
        </a:solidFill>
      </dgm:spPr>
      <dgm:t>
        <a:bodyPr/>
        <a:lstStyle/>
        <a:p>
          <a:r>
            <a:rPr lang="en-GB" sz="800" dirty="0">
              <a:solidFill>
                <a:schemeClr val="tx1"/>
              </a:solidFill>
            </a:rPr>
            <a:t>Catering</a:t>
          </a:r>
        </a:p>
      </dgm:t>
    </dgm:pt>
    <dgm:pt modelId="{D7B9432D-9C3B-4640-9CCE-C8B46FBBB38C}" type="parTrans" cxnId="{9773619C-B1AD-4FE9-9D37-8020CB080BE8}">
      <dgm:prSet/>
      <dgm:spPr/>
      <dgm:t>
        <a:bodyPr/>
        <a:lstStyle/>
        <a:p>
          <a:endParaRPr lang="en-GB"/>
        </a:p>
      </dgm:t>
    </dgm:pt>
    <dgm:pt modelId="{7ED709CA-62B8-41F4-940F-8DB28E5DFFDF}" type="sibTrans" cxnId="{9773619C-B1AD-4FE9-9D37-8020CB080BE8}">
      <dgm:prSet/>
      <dgm:spPr/>
      <dgm:t>
        <a:bodyPr/>
        <a:lstStyle/>
        <a:p>
          <a:endParaRPr lang="en-GB"/>
        </a:p>
      </dgm:t>
    </dgm:pt>
    <dgm:pt modelId="{2BD3AFBC-B3F6-4609-AD6C-B86567867AEE}">
      <dgm:prSet custT="1"/>
      <dgm:spPr>
        <a:solidFill>
          <a:srgbClr val="00B050">
            <a:alpha val="36000"/>
          </a:srgbClr>
        </a:solidFill>
      </dgm:spPr>
      <dgm:t>
        <a:bodyPr/>
        <a:lstStyle/>
        <a:p>
          <a:r>
            <a:rPr lang="en-GB" sz="800" dirty="0">
              <a:solidFill>
                <a:schemeClr val="tx1"/>
              </a:solidFill>
            </a:rPr>
            <a:t>Catering Manager</a:t>
          </a:r>
        </a:p>
      </dgm:t>
    </dgm:pt>
    <dgm:pt modelId="{3DD7CC4E-B360-4141-9F74-411C639F674D}" type="parTrans" cxnId="{F94CED82-8EA7-4BF0-8863-0CDC9698D97A}">
      <dgm:prSet/>
      <dgm:spPr/>
      <dgm:t>
        <a:bodyPr/>
        <a:lstStyle/>
        <a:p>
          <a:endParaRPr lang="en-GB"/>
        </a:p>
      </dgm:t>
    </dgm:pt>
    <dgm:pt modelId="{CCB11F25-1054-41BC-A847-F84A2638E36F}" type="sibTrans" cxnId="{F94CED82-8EA7-4BF0-8863-0CDC9698D97A}">
      <dgm:prSet/>
      <dgm:spPr/>
      <dgm:t>
        <a:bodyPr/>
        <a:lstStyle/>
        <a:p>
          <a:endParaRPr lang="en-GB"/>
        </a:p>
      </dgm:t>
    </dgm:pt>
    <dgm:pt modelId="{2C133CE3-9E50-427B-8E85-A43F14C0F3C4}">
      <dgm:prSet/>
      <dgm:spPr>
        <a:solidFill>
          <a:srgbClr val="00B050">
            <a:alpha val="36000"/>
          </a:srgb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Head Chef</a:t>
          </a:r>
        </a:p>
      </dgm:t>
    </dgm:pt>
    <dgm:pt modelId="{B636C9A4-E878-46BA-A0B8-3A44A161711C}" type="parTrans" cxnId="{5B5145E9-5DF5-401B-899E-D9379616014A}">
      <dgm:prSet/>
      <dgm:spPr/>
      <dgm:t>
        <a:bodyPr/>
        <a:lstStyle/>
        <a:p>
          <a:endParaRPr lang="en-GB"/>
        </a:p>
      </dgm:t>
    </dgm:pt>
    <dgm:pt modelId="{4439749B-4DC9-4B84-9332-235EFDFAE89E}" type="sibTrans" cxnId="{5B5145E9-5DF5-401B-899E-D9379616014A}">
      <dgm:prSet/>
      <dgm:spPr/>
      <dgm:t>
        <a:bodyPr/>
        <a:lstStyle/>
        <a:p>
          <a:endParaRPr lang="en-GB"/>
        </a:p>
      </dgm:t>
    </dgm:pt>
    <dgm:pt modelId="{7D646F4F-63B9-415A-8EF4-56F009F1048F}">
      <dgm:prSet/>
      <dgm:spPr>
        <a:solidFill>
          <a:srgbClr val="00B050">
            <a:alpha val="36000"/>
          </a:srgb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Assistant Head Chef</a:t>
          </a:r>
        </a:p>
      </dgm:t>
    </dgm:pt>
    <dgm:pt modelId="{B0A1E246-0B8D-4AA4-BAA0-C302947DBC4B}" type="parTrans" cxnId="{CB44D94E-9B5C-46DC-8DEE-E1ED722517CF}">
      <dgm:prSet/>
      <dgm:spPr/>
      <dgm:t>
        <a:bodyPr/>
        <a:lstStyle/>
        <a:p>
          <a:endParaRPr lang="en-GB"/>
        </a:p>
      </dgm:t>
    </dgm:pt>
    <dgm:pt modelId="{650BAC70-9974-4BD8-9153-60380E60C2F5}" type="sibTrans" cxnId="{CB44D94E-9B5C-46DC-8DEE-E1ED722517CF}">
      <dgm:prSet/>
      <dgm:spPr/>
      <dgm:t>
        <a:bodyPr/>
        <a:lstStyle/>
        <a:p>
          <a:endParaRPr lang="en-GB"/>
        </a:p>
      </dgm:t>
    </dgm:pt>
    <dgm:pt modelId="{6FA7C395-B9C2-4FE1-AABF-C6D2C5AD6F86}">
      <dgm:prSet/>
      <dgm:spPr>
        <a:solidFill>
          <a:srgbClr val="00B050">
            <a:alpha val="36000"/>
          </a:srgb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Retail Manager</a:t>
          </a:r>
        </a:p>
      </dgm:t>
    </dgm:pt>
    <dgm:pt modelId="{4378F957-95D9-43FE-9569-16A4A8010C10}" type="parTrans" cxnId="{EF1FAEAB-86E0-40CE-9004-BA7C06E80644}">
      <dgm:prSet/>
      <dgm:spPr/>
      <dgm:t>
        <a:bodyPr/>
        <a:lstStyle/>
        <a:p>
          <a:endParaRPr lang="en-GB"/>
        </a:p>
      </dgm:t>
    </dgm:pt>
    <dgm:pt modelId="{CC074F91-2E84-40DD-BFE7-C11044595554}" type="sibTrans" cxnId="{EF1FAEAB-86E0-40CE-9004-BA7C06E80644}">
      <dgm:prSet/>
      <dgm:spPr/>
      <dgm:t>
        <a:bodyPr/>
        <a:lstStyle/>
        <a:p>
          <a:endParaRPr lang="en-GB"/>
        </a:p>
      </dgm:t>
    </dgm:pt>
    <dgm:pt modelId="{71687B86-68F3-47C7-AF39-75BF49E52D39}">
      <dgm:prSet/>
      <dgm:spPr>
        <a:solidFill>
          <a:srgbClr val="00B050">
            <a:alpha val="36000"/>
          </a:srgb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Team Leaders</a:t>
          </a:r>
        </a:p>
      </dgm:t>
    </dgm:pt>
    <dgm:pt modelId="{E1292374-A686-4D0A-A792-48C78313E777}" type="parTrans" cxnId="{3AD80B45-E7D8-4731-8196-D097A7556836}">
      <dgm:prSet/>
      <dgm:spPr/>
      <dgm:t>
        <a:bodyPr/>
        <a:lstStyle/>
        <a:p>
          <a:endParaRPr lang="en-GB"/>
        </a:p>
      </dgm:t>
    </dgm:pt>
    <dgm:pt modelId="{F80E97B9-972E-4065-AF7C-0C40D26DF1B7}" type="sibTrans" cxnId="{3AD80B45-E7D8-4731-8196-D097A7556836}">
      <dgm:prSet/>
      <dgm:spPr/>
      <dgm:t>
        <a:bodyPr/>
        <a:lstStyle/>
        <a:p>
          <a:endParaRPr lang="en-GB"/>
        </a:p>
      </dgm:t>
    </dgm:pt>
    <dgm:pt modelId="{D91D91DC-7CA6-4DEB-AA03-BFE5040F95FE}">
      <dgm:prSet/>
      <dgm:spPr>
        <a:solidFill>
          <a:srgbClr val="00B050">
            <a:alpha val="36000"/>
          </a:srgb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Chefs </a:t>
          </a:r>
        </a:p>
      </dgm:t>
    </dgm:pt>
    <dgm:pt modelId="{ED87E6AB-0794-42B3-8D47-21462F511FF9}" type="parTrans" cxnId="{A47A697A-5AAE-4473-A3FA-064B874AAEB1}">
      <dgm:prSet/>
      <dgm:spPr/>
      <dgm:t>
        <a:bodyPr/>
        <a:lstStyle/>
        <a:p>
          <a:endParaRPr lang="en-GB"/>
        </a:p>
      </dgm:t>
    </dgm:pt>
    <dgm:pt modelId="{CAEC54E7-65A1-4A5D-91B7-D785326F8788}" type="sibTrans" cxnId="{A47A697A-5AAE-4473-A3FA-064B874AAEB1}">
      <dgm:prSet/>
      <dgm:spPr/>
      <dgm:t>
        <a:bodyPr/>
        <a:lstStyle/>
        <a:p>
          <a:endParaRPr lang="en-GB"/>
        </a:p>
      </dgm:t>
    </dgm:pt>
    <dgm:pt modelId="{77194443-6B7C-477F-8C1B-4C6EC2362609}">
      <dgm:prSet/>
      <dgm:spPr>
        <a:solidFill>
          <a:srgbClr val="00B050">
            <a:alpha val="36000"/>
          </a:srgb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Retail/Catering Assistants </a:t>
          </a:r>
        </a:p>
      </dgm:t>
    </dgm:pt>
    <dgm:pt modelId="{52AA5F58-B076-42AA-AE12-D3555B1D3522}" type="parTrans" cxnId="{6D869D49-B419-49E1-BC66-DD9338338674}">
      <dgm:prSet/>
      <dgm:spPr/>
      <dgm:t>
        <a:bodyPr/>
        <a:lstStyle/>
        <a:p>
          <a:endParaRPr lang="en-GB"/>
        </a:p>
      </dgm:t>
    </dgm:pt>
    <dgm:pt modelId="{238EF28C-BA27-45BF-BA16-1FF8F294D669}" type="sibTrans" cxnId="{6D869D49-B419-49E1-BC66-DD9338338674}">
      <dgm:prSet/>
      <dgm:spPr/>
      <dgm:t>
        <a:bodyPr/>
        <a:lstStyle/>
        <a:p>
          <a:endParaRPr lang="en-GB"/>
        </a:p>
      </dgm:t>
    </dgm:pt>
    <dgm:pt modelId="{31680FE2-7A22-42C6-8FCB-E58964B5F407}">
      <dgm:prSet/>
      <dgm:spPr>
        <a:solidFill>
          <a:srgbClr val="00B050">
            <a:alpha val="36000"/>
          </a:srgb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Administration Staff / Supervisor</a:t>
          </a:r>
        </a:p>
      </dgm:t>
    </dgm:pt>
    <dgm:pt modelId="{27054489-DD22-4D78-AA31-F7F692ABC879}" type="parTrans" cxnId="{F6458E7A-DDCA-448A-A1C0-7EF15BE4CEA5}">
      <dgm:prSet/>
      <dgm:spPr/>
      <dgm:t>
        <a:bodyPr/>
        <a:lstStyle/>
        <a:p>
          <a:endParaRPr lang="en-GB"/>
        </a:p>
      </dgm:t>
    </dgm:pt>
    <dgm:pt modelId="{C04DD048-323C-491A-B547-B6E2702EF349}" type="sibTrans" cxnId="{F6458E7A-DDCA-448A-A1C0-7EF15BE4CEA5}">
      <dgm:prSet/>
      <dgm:spPr/>
      <dgm:t>
        <a:bodyPr/>
        <a:lstStyle/>
        <a:p>
          <a:endParaRPr lang="en-GB"/>
        </a:p>
      </dgm:t>
    </dgm:pt>
    <dgm:pt modelId="{A57CA502-4342-43AE-8ED6-236E97428B19}">
      <dgm:prSet custT="1"/>
      <dgm:spPr>
        <a:solidFill>
          <a:srgbClr val="A31DB5"/>
        </a:solidFill>
      </dgm:spPr>
      <dgm:t>
        <a:bodyPr/>
        <a:lstStyle/>
        <a:p>
          <a:r>
            <a:rPr lang="en-GB" sz="700" dirty="0"/>
            <a:t>Administration Coordinator</a:t>
          </a:r>
        </a:p>
        <a:p>
          <a:r>
            <a:rPr lang="en-GB" sz="700" dirty="0"/>
            <a:t>Supporting Head of Facilities and </a:t>
          </a:r>
        </a:p>
        <a:p>
          <a:r>
            <a:rPr lang="en-GB" sz="700" dirty="0"/>
            <a:t>General Managers  </a:t>
          </a:r>
        </a:p>
      </dgm:t>
    </dgm:pt>
    <dgm:pt modelId="{EF88CFEF-CD5F-44B9-B476-2DE253DBDF0C}" type="parTrans" cxnId="{C59A105C-E1BF-4A05-8856-DD719B62E74C}">
      <dgm:prSet/>
      <dgm:spPr/>
      <dgm:t>
        <a:bodyPr/>
        <a:lstStyle/>
        <a:p>
          <a:endParaRPr lang="en-GB"/>
        </a:p>
      </dgm:t>
    </dgm:pt>
    <dgm:pt modelId="{371E1533-773B-4539-8BB1-FBF00958D89F}" type="sibTrans" cxnId="{C59A105C-E1BF-4A05-8856-DD719B62E74C}">
      <dgm:prSet/>
      <dgm:spPr/>
      <dgm:t>
        <a:bodyPr/>
        <a:lstStyle/>
        <a:p>
          <a:endParaRPr lang="en-GB"/>
        </a:p>
      </dgm:t>
    </dgm:pt>
    <dgm:pt modelId="{473736E2-3CDE-457C-8B3B-5AF36F9A0E4D}" type="pres">
      <dgm:prSet presAssocID="{F8799256-2F16-47E6-B331-6BC00E39CBA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D981A1F-9540-4647-94A1-228635B4023F}" type="pres">
      <dgm:prSet presAssocID="{BFDC5781-D2D3-4C59-AD28-C2A036B45826}" presName="hierRoot1" presStyleCnt="0">
        <dgm:presLayoutVars>
          <dgm:hierBranch val="init"/>
        </dgm:presLayoutVars>
      </dgm:prSet>
      <dgm:spPr/>
    </dgm:pt>
    <dgm:pt modelId="{EEB6BA47-F66F-44B4-A223-5EA537219C8A}" type="pres">
      <dgm:prSet presAssocID="{BFDC5781-D2D3-4C59-AD28-C2A036B45826}" presName="rootComposite1" presStyleCnt="0"/>
      <dgm:spPr/>
    </dgm:pt>
    <dgm:pt modelId="{2EBF8E30-9AB6-4468-A53D-F5B3A6C34646}" type="pres">
      <dgm:prSet presAssocID="{BFDC5781-D2D3-4C59-AD28-C2A036B45826}" presName="rootText1" presStyleLbl="node0" presStyleIdx="0" presStyleCnt="1" custScaleX="167170" custScaleY="227410" custLinFactNeighborX="-1176" custLinFactNeighborY="-65856">
        <dgm:presLayoutVars>
          <dgm:chPref val="3"/>
        </dgm:presLayoutVars>
      </dgm:prSet>
      <dgm:spPr/>
    </dgm:pt>
    <dgm:pt modelId="{E608BECA-544B-40BC-B3DF-0195FDCB8C9F}" type="pres">
      <dgm:prSet presAssocID="{BFDC5781-D2D3-4C59-AD28-C2A036B45826}" presName="rootConnector1" presStyleLbl="node1" presStyleIdx="0" presStyleCnt="0"/>
      <dgm:spPr/>
    </dgm:pt>
    <dgm:pt modelId="{20E654BA-8A23-44E5-A75A-1E65C089755A}" type="pres">
      <dgm:prSet presAssocID="{BFDC5781-D2D3-4C59-AD28-C2A036B45826}" presName="hierChild2" presStyleCnt="0"/>
      <dgm:spPr/>
    </dgm:pt>
    <dgm:pt modelId="{3A8ED2B8-6A0F-405E-ABFD-6B2E0902BA2B}" type="pres">
      <dgm:prSet presAssocID="{11FB5641-A71B-4C2D-9976-FE154D31179E}" presName="Name37" presStyleLbl="parChTrans1D2" presStyleIdx="0" presStyleCnt="4"/>
      <dgm:spPr/>
    </dgm:pt>
    <dgm:pt modelId="{D942834D-F290-4042-8BE3-30B3700F1BFB}" type="pres">
      <dgm:prSet presAssocID="{A4D0A025-69DE-4D8C-B525-CF11DBD70C30}" presName="hierRoot2" presStyleCnt="0">
        <dgm:presLayoutVars>
          <dgm:hierBranch val="init"/>
        </dgm:presLayoutVars>
      </dgm:prSet>
      <dgm:spPr/>
    </dgm:pt>
    <dgm:pt modelId="{0B3DDBB6-D714-4620-B98A-3BEFF9FEFE2F}" type="pres">
      <dgm:prSet presAssocID="{A4D0A025-69DE-4D8C-B525-CF11DBD70C30}" presName="rootComposite" presStyleCnt="0"/>
      <dgm:spPr/>
    </dgm:pt>
    <dgm:pt modelId="{B070DB90-24B4-4403-BA0A-6BD0205F6BF0}" type="pres">
      <dgm:prSet presAssocID="{A4D0A025-69DE-4D8C-B525-CF11DBD70C30}" presName="rootText" presStyleLbl="node2" presStyleIdx="0" presStyleCnt="4" custScaleX="136804" custScaleY="117976" custLinFactNeighborX="20186" custLinFactNeighborY="-9864">
        <dgm:presLayoutVars>
          <dgm:chPref val="3"/>
        </dgm:presLayoutVars>
      </dgm:prSet>
      <dgm:spPr/>
    </dgm:pt>
    <dgm:pt modelId="{2D911C6B-61D8-4E65-A57B-637C237CC353}" type="pres">
      <dgm:prSet presAssocID="{A4D0A025-69DE-4D8C-B525-CF11DBD70C30}" presName="rootConnector" presStyleLbl="node2" presStyleIdx="0" presStyleCnt="4"/>
      <dgm:spPr/>
    </dgm:pt>
    <dgm:pt modelId="{8CE6EFB0-261E-4DA1-BEC3-C03DD3AF612E}" type="pres">
      <dgm:prSet presAssocID="{A4D0A025-69DE-4D8C-B525-CF11DBD70C30}" presName="hierChild4" presStyleCnt="0"/>
      <dgm:spPr/>
    </dgm:pt>
    <dgm:pt modelId="{B472D5CE-9F11-43A3-91A4-7B85C7732C51}" type="pres">
      <dgm:prSet presAssocID="{3E731EEC-E464-402D-97FE-392C4C08F7AB}" presName="Name37" presStyleLbl="parChTrans1D3" presStyleIdx="0" presStyleCnt="13"/>
      <dgm:spPr/>
    </dgm:pt>
    <dgm:pt modelId="{43AFE1E2-BEAA-4A5B-8D45-D105179705AF}" type="pres">
      <dgm:prSet presAssocID="{06AB8941-59EC-49C0-90A8-A10FCFF42661}" presName="hierRoot2" presStyleCnt="0">
        <dgm:presLayoutVars>
          <dgm:hierBranch val="init"/>
        </dgm:presLayoutVars>
      </dgm:prSet>
      <dgm:spPr/>
    </dgm:pt>
    <dgm:pt modelId="{02A0E065-95AA-4015-8A22-B63D62B9082C}" type="pres">
      <dgm:prSet presAssocID="{06AB8941-59EC-49C0-90A8-A10FCFF42661}" presName="rootComposite" presStyleCnt="0"/>
      <dgm:spPr/>
    </dgm:pt>
    <dgm:pt modelId="{0C8DDBE2-6493-4EF6-8D8A-BD0E9DBAEC3C}" type="pres">
      <dgm:prSet presAssocID="{06AB8941-59EC-49C0-90A8-A10FCFF42661}" presName="rootText" presStyleLbl="node3" presStyleIdx="0" presStyleCnt="13" custLinFactNeighborX="-1134">
        <dgm:presLayoutVars>
          <dgm:chPref val="3"/>
        </dgm:presLayoutVars>
      </dgm:prSet>
      <dgm:spPr/>
    </dgm:pt>
    <dgm:pt modelId="{390B3A5F-2EBE-46C6-B9A6-07C9709E8FC1}" type="pres">
      <dgm:prSet presAssocID="{06AB8941-59EC-49C0-90A8-A10FCFF42661}" presName="rootConnector" presStyleLbl="node3" presStyleIdx="0" presStyleCnt="13"/>
      <dgm:spPr/>
    </dgm:pt>
    <dgm:pt modelId="{6C7EE62E-6881-41FD-B2EF-29A81D15E768}" type="pres">
      <dgm:prSet presAssocID="{06AB8941-59EC-49C0-90A8-A10FCFF42661}" presName="hierChild4" presStyleCnt="0"/>
      <dgm:spPr/>
    </dgm:pt>
    <dgm:pt modelId="{4847179F-C15C-42A0-9779-DA79281E5BD3}" type="pres">
      <dgm:prSet presAssocID="{E9B16378-4D64-43CC-A52C-DF1871ACB878}" presName="Name37" presStyleLbl="parChTrans1D4" presStyleIdx="0" presStyleCnt="52"/>
      <dgm:spPr/>
    </dgm:pt>
    <dgm:pt modelId="{4EA03617-D0A9-40BF-9866-7F9D6EB2F5C7}" type="pres">
      <dgm:prSet presAssocID="{86F66CC0-1599-44A4-977E-CA79BD1D299F}" presName="hierRoot2" presStyleCnt="0">
        <dgm:presLayoutVars>
          <dgm:hierBranch val="init"/>
        </dgm:presLayoutVars>
      </dgm:prSet>
      <dgm:spPr/>
    </dgm:pt>
    <dgm:pt modelId="{329A6EF1-BFE4-47A5-A7A7-0BDBDE59FFC2}" type="pres">
      <dgm:prSet presAssocID="{86F66CC0-1599-44A4-977E-CA79BD1D299F}" presName="rootComposite" presStyleCnt="0"/>
      <dgm:spPr/>
    </dgm:pt>
    <dgm:pt modelId="{80C28AD3-A22A-452C-B747-95B69FF4F924}" type="pres">
      <dgm:prSet presAssocID="{86F66CC0-1599-44A4-977E-CA79BD1D299F}" presName="rootText" presStyleLbl="node4" presStyleIdx="0" presStyleCnt="52" custScaleX="89527" custScaleY="220808">
        <dgm:presLayoutVars>
          <dgm:chPref val="3"/>
        </dgm:presLayoutVars>
      </dgm:prSet>
      <dgm:spPr/>
    </dgm:pt>
    <dgm:pt modelId="{E9409EBB-0140-4891-B80E-B4870C2237F9}" type="pres">
      <dgm:prSet presAssocID="{86F66CC0-1599-44A4-977E-CA79BD1D299F}" presName="rootConnector" presStyleLbl="node4" presStyleIdx="0" presStyleCnt="52"/>
      <dgm:spPr/>
    </dgm:pt>
    <dgm:pt modelId="{43151669-85ED-4048-94B3-3EDAAAE2C48F}" type="pres">
      <dgm:prSet presAssocID="{86F66CC0-1599-44A4-977E-CA79BD1D299F}" presName="hierChild4" presStyleCnt="0"/>
      <dgm:spPr/>
    </dgm:pt>
    <dgm:pt modelId="{BC37228A-3DF7-487B-AA32-EB2CC23974BB}" type="pres">
      <dgm:prSet presAssocID="{BB7355FC-72DE-45C8-B56E-722A944DEB83}" presName="Name37" presStyleLbl="parChTrans1D4" presStyleIdx="1" presStyleCnt="52"/>
      <dgm:spPr/>
    </dgm:pt>
    <dgm:pt modelId="{588082AE-9FA8-424E-AD90-7BBDF46A02A3}" type="pres">
      <dgm:prSet presAssocID="{A15DA5FA-DBEC-4C57-B226-2AF067D52D73}" presName="hierRoot2" presStyleCnt="0">
        <dgm:presLayoutVars>
          <dgm:hierBranch val="init"/>
        </dgm:presLayoutVars>
      </dgm:prSet>
      <dgm:spPr/>
    </dgm:pt>
    <dgm:pt modelId="{70251751-89F0-4E1D-88A4-6B62E48614E5}" type="pres">
      <dgm:prSet presAssocID="{A15DA5FA-DBEC-4C57-B226-2AF067D52D73}" presName="rootComposite" presStyleCnt="0"/>
      <dgm:spPr/>
    </dgm:pt>
    <dgm:pt modelId="{3DABE642-F976-4C4C-AACB-87789D719274}" type="pres">
      <dgm:prSet presAssocID="{A15DA5FA-DBEC-4C57-B226-2AF067D52D73}" presName="rootText" presStyleLbl="node4" presStyleIdx="1" presStyleCnt="52" custScaleY="120811">
        <dgm:presLayoutVars>
          <dgm:chPref val="3"/>
        </dgm:presLayoutVars>
      </dgm:prSet>
      <dgm:spPr/>
    </dgm:pt>
    <dgm:pt modelId="{7A4B72A0-AB08-42DD-8F88-518BC0E79BEF}" type="pres">
      <dgm:prSet presAssocID="{A15DA5FA-DBEC-4C57-B226-2AF067D52D73}" presName="rootConnector" presStyleLbl="node4" presStyleIdx="1" presStyleCnt="52"/>
      <dgm:spPr/>
    </dgm:pt>
    <dgm:pt modelId="{C00B919F-C775-495D-9404-37022B18B0EF}" type="pres">
      <dgm:prSet presAssocID="{A15DA5FA-DBEC-4C57-B226-2AF067D52D73}" presName="hierChild4" presStyleCnt="0"/>
      <dgm:spPr/>
    </dgm:pt>
    <dgm:pt modelId="{57C081B0-E3A7-44E9-B008-ED2A20492A73}" type="pres">
      <dgm:prSet presAssocID="{23D82AD1-B2F8-436A-9860-9F2F0AF87267}" presName="Name37" presStyleLbl="parChTrans1D4" presStyleIdx="2" presStyleCnt="52"/>
      <dgm:spPr/>
    </dgm:pt>
    <dgm:pt modelId="{51BCA96E-0641-4CC4-BF37-581A85B69779}" type="pres">
      <dgm:prSet presAssocID="{2B150A94-5888-4FB4-AD3A-1FADFEB63F11}" presName="hierRoot2" presStyleCnt="0">
        <dgm:presLayoutVars>
          <dgm:hierBranch val="init"/>
        </dgm:presLayoutVars>
      </dgm:prSet>
      <dgm:spPr/>
    </dgm:pt>
    <dgm:pt modelId="{CAAE3292-0F6B-4A3A-9F2D-7E49C98B02BB}" type="pres">
      <dgm:prSet presAssocID="{2B150A94-5888-4FB4-AD3A-1FADFEB63F11}" presName="rootComposite" presStyleCnt="0"/>
      <dgm:spPr/>
    </dgm:pt>
    <dgm:pt modelId="{B6E72FFE-E6E7-41D3-A028-C3BFE72D3719}" type="pres">
      <dgm:prSet presAssocID="{2B150A94-5888-4FB4-AD3A-1FADFEB63F11}" presName="rootText" presStyleLbl="node4" presStyleIdx="2" presStyleCnt="52" custScaleY="163262" custLinFactNeighborX="-1285" custLinFactNeighborY="7710">
        <dgm:presLayoutVars>
          <dgm:chPref val="3"/>
        </dgm:presLayoutVars>
      </dgm:prSet>
      <dgm:spPr/>
    </dgm:pt>
    <dgm:pt modelId="{47562A3F-FBF1-4238-B5D6-3EFC1ABBFA8D}" type="pres">
      <dgm:prSet presAssocID="{2B150A94-5888-4FB4-AD3A-1FADFEB63F11}" presName="rootConnector" presStyleLbl="node4" presStyleIdx="2" presStyleCnt="52"/>
      <dgm:spPr/>
    </dgm:pt>
    <dgm:pt modelId="{FA3F31A1-992F-4B90-8E8C-C867F9A3E6C9}" type="pres">
      <dgm:prSet presAssocID="{2B150A94-5888-4FB4-AD3A-1FADFEB63F11}" presName="hierChild4" presStyleCnt="0"/>
      <dgm:spPr/>
    </dgm:pt>
    <dgm:pt modelId="{E165523A-7925-4E07-9B91-2302D968390A}" type="pres">
      <dgm:prSet presAssocID="{2B150A94-5888-4FB4-AD3A-1FADFEB63F11}" presName="hierChild5" presStyleCnt="0"/>
      <dgm:spPr/>
    </dgm:pt>
    <dgm:pt modelId="{0CDAA727-DA31-40C8-AAF8-CE0BE08061FD}" type="pres">
      <dgm:prSet presAssocID="{42502E84-583A-4DCF-BEBB-8217C9C7155C}" presName="Name37" presStyleLbl="parChTrans1D4" presStyleIdx="3" presStyleCnt="52"/>
      <dgm:spPr/>
    </dgm:pt>
    <dgm:pt modelId="{1909FA43-2D3C-4C12-8BCB-973B89BBF3F3}" type="pres">
      <dgm:prSet presAssocID="{6AC49900-38EC-4F86-877A-21FF22EEE824}" presName="hierRoot2" presStyleCnt="0">
        <dgm:presLayoutVars>
          <dgm:hierBranch val="init"/>
        </dgm:presLayoutVars>
      </dgm:prSet>
      <dgm:spPr/>
    </dgm:pt>
    <dgm:pt modelId="{7182C4CD-71F7-45C7-BA7A-206A643E71B5}" type="pres">
      <dgm:prSet presAssocID="{6AC49900-38EC-4F86-877A-21FF22EEE824}" presName="rootComposite" presStyleCnt="0"/>
      <dgm:spPr/>
    </dgm:pt>
    <dgm:pt modelId="{10568C1F-E543-42BE-B5DA-15D18BA55CD0}" type="pres">
      <dgm:prSet presAssocID="{6AC49900-38EC-4F86-877A-21FF22EEE824}" presName="rootText" presStyleLbl="node4" presStyleIdx="3" presStyleCnt="52" custScaleY="136422">
        <dgm:presLayoutVars>
          <dgm:chPref val="3"/>
        </dgm:presLayoutVars>
      </dgm:prSet>
      <dgm:spPr/>
    </dgm:pt>
    <dgm:pt modelId="{B721213D-DCA9-4B8A-AD2A-3A6D8A6B917F}" type="pres">
      <dgm:prSet presAssocID="{6AC49900-38EC-4F86-877A-21FF22EEE824}" presName="rootConnector" presStyleLbl="node4" presStyleIdx="3" presStyleCnt="52"/>
      <dgm:spPr/>
    </dgm:pt>
    <dgm:pt modelId="{ED005384-7136-44B0-B09E-DCD0B87B6A82}" type="pres">
      <dgm:prSet presAssocID="{6AC49900-38EC-4F86-877A-21FF22EEE824}" presName="hierChild4" presStyleCnt="0"/>
      <dgm:spPr/>
    </dgm:pt>
    <dgm:pt modelId="{809AC78C-785B-474A-9B58-D2855AEEFEE9}" type="pres">
      <dgm:prSet presAssocID="{6AC49900-38EC-4F86-877A-21FF22EEE824}" presName="hierChild5" presStyleCnt="0"/>
      <dgm:spPr/>
    </dgm:pt>
    <dgm:pt modelId="{BD4B4B28-7B7C-4E0B-8B8E-5DEF4949F669}" type="pres">
      <dgm:prSet presAssocID="{A15DA5FA-DBEC-4C57-B226-2AF067D52D73}" presName="hierChild5" presStyleCnt="0"/>
      <dgm:spPr/>
    </dgm:pt>
    <dgm:pt modelId="{59F3BCB2-1A4A-4EFB-8662-EC89FEFF39CA}" type="pres">
      <dgm:prSet presAssocID="{86F66CC0-1599-44A4-977E-CA79BD1D299F}" presName="hierChild5" presStyleCnt="0"/>
      <dgm:spPr/>
    </dgm:pt>
    <dgm:pt modelId="{DB833079-0A1C-4D32-BB85-45684A9CDF18}" type="pres">
      <dgm:prSet presAssocID="{06AB8941-59EC-49C0-90A8-A10FCFF42661}" presName="hierChild5" presStyleCnt="0"/>
      <dgm:spPr/>
    </dgm:pt>
    <dgm:pt modelId="{2C23C341-D4AF-4035-B6E6-EE2395150A7D}" type="pres">
      <dgm:prSet presAssocID="{4B4FF3B2-E420-4ED0-8E1C-D0E4370F6FDE}" presName="Name37" presStyleLbl="parChTrans1D3" presStyleIdx="1" presStyleCnt="13"/>
      <dgm:spPr/>
    </dgm:pt>
    <dgm:pt modelId="{F5E2FCBC-1431-414D-B866-AEE50BCD7432}" type="pres">
      <dgm:prSet presAssocID="{273F26A6-B277-46A1-9B21-F736E57DC658}" presName="hierRoot2" presStyleCnt="0">
        <dgm:presLayoutVars>
          <dgm:hierBranch val="init"/>
        </dgm:presLayoutVars>
      </dgm:prSet>
      <dgm:spPr/>
    </dgm:pt>
    <dgm:pt modelId="{867491FE-71F2-4188-B79F-9C925A29778F}" type="pres">
      <dgm:prSet presAssocID="{273F26A6-B277-46A1-9B21-F736E57DC658}" presName="rootComposite" presStyleCnt="0"/>
      <dgm:spPr/>
    </dgm:pt>
    <dgm:pt modelId="{0EACC817-5150-4513-B5DA-65723C2912C8}" type="pres">
      <dgm:prSet presAssocID="{273F26A6-B277-46A1-9B21-F736E57DC658}" presName="rootText" presStyleLbl="node3" presStyleIdx="1" presStyleCnt="13">
        <dgm:presLayoutVars>
          <dgm:chPref val="3"/>
        </dgm:presLayoutVars>
      </dgm:prSet>
      <dgm:spPr/>
    </dgm:pt>
    <dgm:pt modelId="{3B17CF47-11C9-4413-8770-BAA9C47A834A}" type="pres">
      <dgm:prSet presAssocID="{273F26A6-B277-46A1-9B21-F736E57DC658}" presName="rootConnector" presStyleLbl="node3" presStyleIdx="1" presStyleCnt="13"/>
      <dgm:spPr/>
    </dgm:pt>
    <dgm:pt modelId="{B168021D-69F2-4C98-81BE-35D17AE1C1A3}" type="pres">
      <dgm:prSet presAssocID="{273F26A6-B277-46A1-9B21-F736E57DC658}" presName="hierChild4" presStyleCnt="0"/>
      <dgm:spPr/>
    </dgm:pt>
    <dgm:pt modelId="{9FC86AFC-98AB-4CDC-8995-F6205714C11B}" type="pres">
      <dgm:prSet presAssocID="{7ECBE849-2A24-4683-BE67-A41DAD6E2A3E}" presName="Name37" presStyleLbl="parChTrans1D4" presStyleIdx="4" presStyleCnt="52"/>
      <dgm:spPr/>
    </dgm:pt>
    <dgm:pt modelId="{B1D286BC-0318-4AE5-9286-B7D6CB6F086C}" type="pres">
      <dgm:prSet presAssocID="{8678B95B-F769-4324-A809-01628EBA69B7}" presName="hierRoot2" presStyleCnt="0">
        <dgm:presLayoutVars>
          <dgm:hierBranch val="init"/>
        </dgm:presLayoutVars>
      </dgm:prSet>
      <dgm:spPr/>
    </dgm:pt>
    <dgm:pt modelId="{9C872762-1D4C-4412-9446-638A6CD6F4CD}" type="pres">
      <dgm:prSet presAssocID="{8678B95B-F769-4324-A809-01628EBA69B7}" presName="rootComposite" presStyleCnt="0"/>
      <dgm:spPr/>
    </dgm:pt>
    <dgm:pt modelId="{72605E92-9873-40BB-B2D2-10ADCF12FB2F}" type="pres">
      <dgm:prSet presAssocID="{8678B95B-F769-4324-A809-01628EBA69B7}" presName="rootText" presStyleLbl="node4" presStyleIdx="4" presStyleCnt="52" custScaleX="89725" custScaleY="221209" custLinFactNeighborX="-2077" custLinFactNeighborY="-9299">
        <dgm:presLayoutVars>
          <dgm:chPref val="3"/>
        </dgm:presLayoutVars>
      </dgm:prSet>
      <dgm:spPr/>
    </dgm:pt>
    <dgm:pt modelId="{95927ECD-78D3-4027-828F-21166A003039}" type="pres">
      <dgm:prSet presAssocID="{8678B95B-F769-4324-A809-01628EBA69B7}" presName="rootConnector" presStyleLbl="node4" presStyleIdx="4" presStyleCnt="52"/>
      <dgm:spPr/>
    </dgm:pt>
    <dgm:pt modelId="{F2CF54CA-D193-40F9-9E63-72ABB7993525}" type="pres">
      <dgm:prSet presAssocID="{8678B95B-F769-4324-A809-01628EBA69B7}" presName="hierChild4" presStyleCnt="0"/>
      <dgm:spPr/>
    </dgm:pt>
    <dgm:pt modelId="{0775112E-EDE8-4638-84B8-73FB3A7D59F6}" type="pres">
      <dgm:prSet presAssocID="{8678B95B-F769-4324-A809-01628EBA69B7}" presName="hierChild5" presStyleCnt="0"/>
      <dgm:spPr/>
    </dgm:pt>
    <dgm:pt modelId="{1CBC8D9F-E4A8-44B2-B08E-935D93B96F7A}" type="pres">
      <dgm:prSet presAssocID="{640C2811-0829-491A-BC4B-AFD74CAEDF75}" presName="Name37" presStyleLbl="parChTrans1D4" presStyleIdx="5" presStyleCnt="52"/>
      <dgm:spPr/>
    </dgm:pt>
    <dgm:pt modelId="{D6970221-246F-4DF6-9626-62F3D8586FA1}" type="pres">
      <dgm:prSet presAssocID="{19A9EE58-710E-432A-97F0-B89D3FE14215}" presName="hierRoot2" presStyleCnt="0">
        <dgm:presLayoutVars>
          <dgm:hierBranch val="init"/>
        </dgm:presLayoutVars>
      </dgm:prSet>
      <dgm:spPr/>
    </dgm:pt>
    <dgm:pt modelId="{6A938179-1124-40C1-9637-BFC3E454B3C5}" type="pres">
      <dgm:prSet presAssocID="{19A9EE58-710E-432A-97F0-B89D3FE14215}" presName="rootComposite" presStyleCnt="0"/>
      <dgm:spPr/>
    </dgm:pt>
    <dgm:pt modelId="{4C3C3CF6-069D-4ECB-A0D3-00DAD000CE88}" type="pres">
      <dgm:prSet presAssocID="{19A9EE58-710E-432A-97F0-B89D3FE14215}" presName="rootText" presStyleLbl="node4" presStyleIdx="5" presStyleCnt="52" custScaleY="155083">
        <dgm:presLayoutVars>
          <dgm:chPref val="3"/>
        </dgm:presLayoutVars>
      </dgm:prSet>
      <dgm:spPr/>
    </dgm:pt>
    <dgm:pt modelId="{6F42CCBE-AD80-4403-8544-03AE4B30A22F}" type="pres">
      <dgm:prSet presAssocID="{19A9EE58-710E-432A-97F0-B89D3FE14215}" presName="rootConnector" presStyleLbl="node4" presStyleIdx="5" presStyleCnt="52"/>
      <dgm:spPr/>
    </dgm:pt>
    <dgm:pt modelId="{3704EF3C-EA5F-4DE9-A59B-CD25CF7683A4}" type="pres">
      <dgm:prSet presAssocID="{19A9EE58-710E-432A-97F0-B89D3FE14215}" presName="hierChild4" presStyleCnt="0"/>
      <dgm:spPr/>
    </dgm:pt>
    <dgm:pt modelId="{1798389B-1D5A-42B7-8EED-6D71D75FC6EB}" type="pres">
      <dgm:prSet presAssocID="{19A9EE58-710E-432A-97F0-B89D3FE14215}" presName="hierChild5" presStyleCnt="0"/>
      <dgm:spPr/>
    </dgm:pt>
    <dgm:pt modelId="{2EB72E71-BDD2-4CFF-9315-27CA09596A0A}" type="pres">
      <dgm:prSet presAssocID="{85C9BC81-7276-4D42-8BA5-D90E824D483B}" presName="Name37" presStyleLbl="parChTrans1D4" presStyleIdx="6" presStyleCnt="52"/>
      <dgm:spPr/>
    </dgm:pt>
    <dgm:pt modelId="{BC8DD6C2-244E-403B-8469-FB7B378FDB1B}" type="pres">
      <dgm:prSet presAssocID="{F42E4F17-4F7A-473A-BA34-2D80F12A2764}" presName="hierRoot2" presStyleCnt="0">
        <dgm:presLayoutVars>
          <dgm:hierBranch val="init"/>
        </dgm:presLayoutVars>
      </dgm:prSet>
      <dgm:spPr/>
    </dgm:pt>
    <dgm:pt modelId="{A48D820E-3E85-469F-B412-425E5DE0C099}" type="pres">
      <dgm:prSet presAssocID="{F42E4F17-4F7A-473A-BA34-2D80F12A2764}" presName="rootComposite" presStyleCnt="0"/>
      <dgm:spPr/>
    </dgm:pt>
    <dgm:pt modelId="{63C9C61B-6EA1-4150-A3C4-4549F2943D31}" type="pres">
      <dgm:prSet presAssocID="{F42E4F17-4F7A-473A-BA34-2D80F12A2764}" presName="rootText" presStyleLbl="node4" presStyleIdx="6" presStyleCnt="52" custScaleY="250573">
        <dgm:presLayoutVars>
          <dgm:chPref val="3"/>
        </dgm:presLayoutVars>
      </dgm:prSet>
      <dgm:spPr/>
    </dgm:pt>
    <dgm:pt modelId="{CD25CDA5-99E1-45A9-A259-930AC0C4A0CD}" type="pres">
      <dgm:prSet presAssocID="{F42E4F17-4F7A-473A-BA34-2D80F12A2764}" presName="rootConnector" presStyleLbl="node4" presStyleIdx="6" presStyleCnt="52"/>
      <dgm:spPr/>
    </dgm:pt>
    <dgm:pt modelId="{CCAFD14C-ECB6-4D3E-A34B-1D87D2E6114E}" type="pres">
      <dgm:prSet presAssocID="{F42E4F17-4F7A-473A-BA34-2D80F12A2764}" presName="hierChild4" presStyleCnt="0"/>
      <dgm:spPr/>
    </dgm:pt>
    <dgm:pt modelId="{A5BAC11F-C945-4CBB-9329-A33A70235310}" type="pres">
      <dgm:prSet presAssocID="{F42E4F17-4F7A-473A-BA34-2D80F12A2764}" presName="hierChild5" presStyleCnt="0"/>
      <dgm:spPr/>
    </dgm:pt>
    <dgm:pt modelId="{5FFE728E-6883-49E8-93DE-E483D48D14A3}" type="pres">
      <dgm:prSet presAssocID="{0FE7D932-4914-4EE1-8ACC-B6B214002EEA}" presName="Name37" presStyleLbl="parChTrans1D4" presStyleIdx="7" presStyleCnt="52"/>
      <dgm:spPr/>
    </dgm:pt>
    <dgm:pt modelId="{7DA66C21-F6BA-487C-ADEA-24728352882D}" type="pres">
      <dgm:prSet presAssocID="{D61F549B-B886-4CA0-8BE6-276834879549}" presName="hierRoot2" presStyleCnt="0">
        <dgm:presLayoutVars>
          <dgm:hierBranch val="init"/>
        </dgm:presLayoutVars>
      </dgm:prSet>
      <dgm:spPr/>
    </dgm:pt>
    <dgm:pt modelId="{A5FF2860-6E4D-479F-9BE0-53CC3E96CCF0}" type="pres">
      <dgm:prSet presAssocID="{D61F549B-B886-4CA0-8BE6-276834879549}" presName="rootComposite" presStyleCnt="0"/>
      <dgm:spPr/>
    </dgm:pt>
    <dgm:pt modelId="{FC76A385-A10A-487D-A55B-8629E590CDBC}" type="pres">
      <dgm:prSet presAssocID="{D61F549B-B886-4CA0-8BE6-276834879549}" presName="rootText" presStyleLbl="node4" presStyleIdx="7" presStyleCnt="52" custScaleY="130453">
        <dgm:presLayoutVars>
          <dgm:chPref val="3"/>
        </dgm:presLayoutVars>
      </dgm:prSet>
      <dgm:spPr/>
    </dgm:pt>
    <dgm:pt modelId="{59C132A3-4D70-4572-9300-4C87587BA92E}" type="pres">
      <dgm:prSet presAssocID="{D61F549B-B886-4CA0-8BE6-276834879549}" presName="rootConnector" presStyleLbl="node4" presStyleIdx="7" presStyleCnt="52"/>
      <dgm:spPr/>
    </dgm:pt>
    <dgm:pt modelId="{E443E750-CE70-49E6-B20E-13717E23105A}" type="pres">
      <dgm:prSet presAssocID="{D61F549B-B886-4CA0-8BE6-276834879549}" presName="hierChild4" presStyleCnt="0"/>
      <dgm:spPr/>
    </dgm:pt>
    <dgm:pt modelId="{AEDAD38C-5111-4A81-9B0D-D9059D7B69F6}" type="pres">
      <dgm:prSet presAssocID="{D61F549B-B886-4CA0-8BE6-276834879549}" presName="hierChild5" presStyleCnt="0"/>
      <dgm:spPr/>
    </dgm:pt>
    <dgm:pt modelId="{88572C4E-5624-4DB2-9541-F6809E1E3A5F}" type="pres">
      <dgm:prSet presAssocID="{2668E776-7B8F-41BD-BE87-0FEC1D36578F}" presName="Name37" presStyleLbl="parChTrans1D4" presStyleIdx="8" presStyleCnt="52"/>
      <dgm:spPr/>
    </dgm:pt>
    <dgm:pt modelId="{8DEB6C6F-E8C0-4A30-8A4A-0EC606BAF0CF}" type="pres">
      <dgm:prSet presAssocID="{F757370D-1433-48DF-BE0D-184ABE514928}" presName="hierRoot2" presStyleCnt="0">
        <dgm:presLayoutVars>
          <dgm:hierBranch val="init"/>
        </dgm:presLayoutVars>
      </dgm:prSet>
      <dgm:spPr/>
    </dgm:pt>
    <dgm:pt modelId="{FEF8B214-4BA3-4E52-B553-35BE0C3B0220}" type="pres">
      <dgm:prSet presAssocID="{F757370D-1433-48DF-BE0D-184ABE514928}" presName="rootComposite" presStyleCnt="0"/>
      <dgm:spPr/>
    </dgm:pt>
    <dgm:pt modelId="{9AB1B098-7009-4140-9A4F-0173A8B15446}" type="pres">
      <dgm:prSet presAssocID="{F757370D-1433-48DF-BE0D-184ABE514928}" presName="rootText" presStyleLbl="node4" presStyleIdx="8" presStyleCnt="52" custScaleY="118702">
        <dgm:presLayoutVars>
          <dgm:chPref val="3"/>
        </dgm:presLayoutVars>
      </dgm:prSet>
      <dgm:spPr/>
    </dgm:pt>
    <dgm:pt modelId="{F90FA1E7-6FE0-4443-9942-21B3321EA826}" type="pres">
      <dgm:prSet presAssocID="{F757370D-1433-48DF-BE0D-184ABE514928}" presName="rootConnector" presStyleLbl="node4" presStyleIdx="8" presStyleCnt="52"/>
      <dgm:spPr/>
    </dgm:pt>
    <dgm:pt modelId="{40594BD5-665D-4872-ACCD-14084A04912E}" type="pres">
      <dgm:prSet presAssocID="{F757370D-1433-48DF-BE0D-184ABE514928}" presName="hierChild4" presStyleCnt="0"/>
      <dgm:spPr/>
    </dgm:pt>
    <dgm:pt modelId="{837E9389-1ED4-4B4B-8726-6A6D35491968}" type="pres">
      <dgm:prSet presAssocID="{F757370D-1433-48DF-BE0D-184ABE514928}" presName="hierChild5" presStyleCnt="0"/>
      <dgm:spPr/>
    </dgm:pt>
    <dgm:pt modelId="{00CB3832-F64B-4889-A734-9D80204CBCC0}" type="pres">
      <dgm:prSet presAssocID="{273F26A6-B277-46A1-9B21-F736E57DC658}" presName="hierChild5" presStyleCnt="0"/>
      <dgm:spPr/>
    </dgm:pt>
    <dgm:pt modelId="{76DBE8A8-CF96-4183-828A-F26FDA05DE1D}" type="pres">
      <dgm:prSet presAssocID="{480244A6-B9C5-4E60-924B-FC2919E8D455}" presName="Name37" presStyleLbl="parChTrans1D3" presStyleIdx="2" presStyleCnt="13"/>
      <dgm:spPr/>
    </dgm:pt>
    <dgm:pt modelId="{374B5541-A0FE-483F-8D02-4A24BBCC9DB5}" type="pres">
      <dgm:prSet presAssocID="{605719A4-A65D-4839-BAC0-30A604DFB33F}" presName="hierRoot2" presStyleCnt="0">
        <dgm:presLayoutVars>
          <dgm:hierBranch val="init"/>
        </dgm:presLayoutVars>
      </dgm:prSet>
      <dgm:spPr/>
    </dgm:pt>
    <dgm:pt modelId="{E6E6A637-1509-4501-9D51-06F9774DF06C}" type="pres">
      <dgm:prSet presAssocID="{605719A4-A65D-4839-BAC0-30A604DFB33F}" presName="rootComposite" presStyleCnt="0"/>
      <dgm:spPr/>
    </dgm:pt>
    <dgm:pt modelId="{4921B3BE-2C77-47DA-BF94-B6CDE1AFB53C}" type="pres">
      <dgm:prSet presAssocID="{605719A4-A65D-4839-BAC0-30A604DFB33F}" presName="rootText" presStyleLbl="node3" presStyleIdx="2" presStyleCnt="13" custScaleX="123720">
        <dgm:presLayoutVars>
          <dgm:chPref val="3"/>
        </dgm:presLayoutVars>
      </dgm:prSet>
      <dgm:spPr/>
    </dgm:pt>
    <dgm:pt modelId="{8B143D6E-346A-4502-A56F-BA49BA781C6C}" type="pres">
      <dgm:prSet presAssocID="{605719A4-A65D-4839-BAC0-30A604DFB33F}" presName="rootConnector" presStyleLbl="node3" presStyleIdx="2" presStyleCnt="13"/>
      <dgm:spPr/>
    </dgm:pt>
    <dgm:pt modelId="{BFB466BA-EC9C-4674-9E58-5BADF1BD1458}" type="pres">
      <dgm:prSet presAssocID="{605719A4-A65D-4839-BAC0-30A604DFB33F}" presName="hierChild4" presStyleCnt="0"/>
      <dgm:spPr/>
    </dgm:pt>
    <dgm:pt modelId="{7C3E4E03-3FC4-40E3-BB6B-376CB1CB4967}" type="pres">
      <dgm:prSet presAssocID="{834CDA24-BDF3-4698-A7BA-E2C79E3521F5}" presName="Name37" presStyleLbl="parChTrans1D4" presStyleIdx="9" presStyleCnt="52"/>
      <dgm:spPr/>
    </dgm:pt>
    <dgm:pt modelId="{69BB69B6-5F42-4D79-BB58-DD6D7E4C6AB1}" type="pres">
      <dgm:prSet presAssocID="{0A1486AE-F50C-4C60-BBB2-E00B361DC466}" presName="hierRoot2" presStyleCnt="0">
        <dgm:presLayoutVars>
          <dgm:hierBranch val="init"/>
        </dgm:presLayoutVars>
      </dgm:prSet>
      <dgm:spPr/>
    </dgm:pt>
    <dgm:pt modelId="{1CF19347-238D-4257-855D-F415420BB508}" type="pres">
      <dgm:prSet presAssocID="{0A1486AE-F50C-4C60-BBB2-E00B361DC466}" presName="rootComposite" presStyleCnt="0"/>
      <dgm:spPr/>
    </dgm:pt>
    <dgm:pt modelId="{742C5F0E-CAB4-46FC-BB34-B6369849C4C0}" type="pres">
      <dgm:prSet presAssocID="{0A1486AE-F50C-4C60-BBB2-E00B361DC466}" presName="rootText" presStyleLbl="node4" presStyleIdx="9" presStyleCnt="52" custScaleY="198550">
        <dgm:presLayoutVars>
          <dgm:chPref val="3"/>
        </dgm:presLayoutVars>
      </dgm:prSet>
      <dgm:spPr/>
    </dgm:pt>
    <dgm:pt modelId="{65A7D46F-7CF0-41D1-B1D6-48137268A3A3}" type="pres">
      <dgm:prSet presAssocID="{0A1486AE-F50C-4C60-BBB2-E00B361DC466}" presName="rootConnector" presStyleLbl="node4" presStyleIdx="9" presStyleCnt="52"/>
      <dgm:spPr/>
    </dgm:pt>
    <dgm:pt modelId="{3CFCD841-9BBD-4506-9DCB-B693E30A2ADF}" type="pres">
      <dgm:prSet presAssocID="{0A1486AE-F50C-4C60-BBB2-E00B361DC466}" presName="hierChild4" presStyleCnt="0"/>
      <dgm:spPr/>
    </dgm:pt>
    <dgm:pt modelId="{3695CE4C-8F63-4D7D-9734-1CC65F96DD9C}" type="pres">
      <dgm:prSet presAssocID="{0A1486AE-F50C-4C60-BBB2-E00B361DC466}" presName="hierChild5" presStyleCnt="0"/>
      <dgm:spPr/>
    </dgm:pt>
    <dgm:pt modelId="{B06CB21A-1ACB-4684-8746-8A29AD5FDDF1}" type="pres">
      <dgm:prSet presAssocID="{45779A23-10DA-415D-A6FB-2549F90F81A1}" presName="Name37" presStyleLbl="parChTrans1D4" presStyleIdx="10" presStyleCnt="52"/>
      <dgm:spPr/>
    </dgm:pt>
    <dgm:pt modelId="{5E9233FB-0163-45DD-B4AA-5C6A7BC63DF3}" type="pres">
      <dgm:prSet presAssocID="{B8CD07C4-C34A-40B1-A40C-B80DD894DC3C}" presName="hierRoot2" presStyleCnt="0">
        <dgm:presLayoutVars>
          <dgm:hierBranch val="init"/>
        </dgm:presLayoutVars>
      </dgm:prSet>
      <dgm:spPr/>
    </dgm:pt>
    <dgm:pt modelId="{A20F615F-A41F-447E-A902-5F225D0C1BAF}" type="pres">
      <dgm:prSet presAssocID="{B8CD07C4-C34A-40B1-A40C-B80DD894DC3C}" presName="rootComposite" presStyleCnt="0"/>
      <dgm:spPr/>
    </dgm:pt>
    <dgm:pt modelId="{3AEB9090-BADD-499A-9FE2-47703E1A0EA0}" type="pres">
      <dgm:prSet presAssocID="{B8CD07C4-C34A-40B1-A40C-B80DD894DC3C}" presName="rootText" presStyleLbl="node4" presStyleIdx="10" presStyleCnt="52" custScaleX="109647" custScaleY="211028">
        <dgm:presLayoutVars>
          <dgm:chPref val="3"/>
        </dgm:presLayoutVars>
      </dgm:prSet>
      <dgm:spPr/>
    </dgm:pt>
    <dgm:pt modelId="{9F300E59-F928-428C-BDEB-E4C3F387B3D5}" type="pres">
      <dgm:prSet presAssocID="{B8CD07C4-C34A-40B1-A40C-B80DD894DC3C}" presName="rootConnector" presStyleLbl="node4" presStyleIdx="10" presStyleCnt="52"/>
      <dgm:spPr/>
    </dgm:pt>
    <dgm:pt modelId="{55F63C4A-E188-4BE1-9628-8DCB07969EF5}" type="pres">
      <dgm:prSet presAssocID="{B8CD07C4-C34A-40B1-A40C-B80DD894DC3C}" presName="hierChild4" presStyleCnt="0"/>
      <dgm:spPr/>
    </dgm:pt>
    <dgm:pt modelId="{BB0E5EEF-7A02-40E4-97BA-16219B616F74}" type="pres">
      <dgm:prSet presAssocID="{B8CD07C4-C34A-40B1-A40C-B80DD894DC3C}" presName="hierChild5" presStyleCnt="0"/>
      <dgm:spPr/>
    </dgm:pt>
    <dgm:pt modelId="{0C951C89-3838-4C88-9430-BE594A003921}" type="pres">
      <dgm:prSet presAssocID="{3954DE72-9366-4CDE-AFAB-9B8B270964CA}" presName="Name37" presStyleLbl="parChTrans1D4" presStyleIdx="11" presStyleCnt="52"/>
      <dgm:spPr/>
    </dgm:pt>
    <dgm:pt modelId="{9034CE1C-83A2-4152-9271-628A22A50C80}" type="pres">
      <dgm:prSet presAssocID="{6F5A26B3-5F5D-4247-A15B-3EBC6B105E71}" presName="hierRoot2" presStyleCnt="0">
        <dgm:presLayoutVars>
          <dgm:hierBranch val="init"/>
        </dgm:presLayoutVars>
      </dgm:prSet>
      <dgm:spPr/>
    </dgm:pt>
    <dgm:pt modelId="{06CEF5C7-74D3-4E9D-9D66-A64226DCBA66}" type="pres">
      <dgm:prSet presAssocID="{6F5A26B3-5F5D-4247-A15B-3EBC6B105E71}" presName="rootComposite" presStyleCnt="0"/>
      <dgm:spPr/>
    </dgm:pt>
    <dgm:pt modelId="{45243833-AF97-405F-A72D-C96ADDE54007}" type="pres">
      <dgm:prSet presAssocID="{6F5A26B3-5F5D-4247-A15B-3EBC6B105E71}" presName="rootText" presStyleLbl="node4" presStyleIdx="11" presStyleCnt="52" custScaleY="120320" custLinFactNeighborX="1265">
        <dgm:presLayoutVars>
          <dgm:chPref val="3"/>
        </dgm:presLayoutVars>
      </dgm:prSet>
      <dgm:spPr/>
    </dgm:pt>
    <dgm:pt modelId="{315F3384-7E62-4412-942E-CB4ED16E8D36}" type="pres">
      <dgm:prSet presAssocID="{6F5A26B3-5F5D-4247-A15B-3EBC6B105E71}" presName="rootConnector" presStyleLbl="node4" presStyleIdx="11" presStyleCnt="52"/>
      <dgm:spPr/>
    </dgm:pt>
    <dgm:pt modelId="{28C4190A-3F26-42F0-9101-4B1A7CF126CC}" type="pres">
      <dgm:prSet presAssocID="{6F5A26B3-5F5D-4247-A15B-3EBC6B105E71}" presName="hierChild4" presStyleCnt="0"/>
      <dgm:spPr/>
    </dgm:pt>
    <dgm:pt modelId="{16781041-D951-46D5-B407-EBA046A6F851}" type="pres">
      <dgm:prSet presAssocID="{6F5A26B3-5F5D-4247-A15B-3EBC6B105E71}" presName="hierChild5" presStyleCnt="0"/>
      <dgm:spPr/>
    </dgm:pt>
    <dgm:pt modelId="{5BD27DB6-310D-4080-8493-F32A4254944E}" type="pres">
      <dgm:prSet presAssocID="{E4D715E8-2128-44C4-95BB-7E1B2E0DBBDB}" presName="Name37" presStyleLbl="parChTrans1D4" presStyleIdx="12" presStyleCnt="52"/>
      <dgm:spPr/>
    </dgm:pt>
    <dgm:pt modelId="{8E56D6CE-8B75-42FC-8D01-C0AE6E79A121}" type="pres">
      <dgm:prSet presAssocID="{9AB3E698-E1A5-4485-A91D-185BAF383D95}" presName="hierRoot2" presStyleCnt="0">
        <dgm:presLayoutVars>
          <dgm:hierBranch val="init"/>
        </dgm:presLayoutVars>
      </dgm:prSet>
      <dgm:spPr/>
    </dgm:pt>
    <dgm:pt modelId="{466F0958-A5F3-4397-83C6-2730E493A25E}" type="pres">
      <dgm:prSet presAssocID="{9AB3E698-E1A5-4485-A91D-185BAF383D95}" presName="rootComposite" presStyleCnt="0"/>
      <dgm:spPr/>
    </dgm:pt>
    <dgm:pt modelId="{A5A59F08-F113-46C3-B3AD-AEF6FB8CD3F9}" type="pres">
      <dgm:prSet presAssocID="{9AB3E698-E1A5-4485-A91D-185BAF383D95}" presName="rootText" presStyleLbl="node4" presStyleIdx="12" presStyleCnt="52">
        <dgm:presLayoutVars>
          <dgm:chPref val="3"/>
        </dgm:presLayoutVars>
      </dgm:prSet>
      <dgm:spPr/>
    </dgm:pt>
    <dgm:pt modelId="{1FA00613-D9F7-46EA-BC0B-A4E67A83630F}" type="pres">
      <dgm:prSet presAssocID="{9AB3E698-E1A5-4485-A91D-185BAF383D95}" presName="rootConnector" presStyleLbl="node4" presStyleIdx="12" presStyleCnt="52"/>
      <dgm:spPr/>
    </dgm:pt>
    <dgm:pt modelId="{B21F9312-6B8C-40C4-BB52-E1487751D69C}" type="pres">
      <dgm:prSet presAssocID="{9AB3E698-E1A5-4485-A91D-185BAF383D95}" presName="hierChild4" presStyleCnt="0"/>
      <dgm:spPr/>
    </dgm:pt>
    <dgm:pt modelId="{1992B301-5596-4308-B808-A09C58F4E59A}" type="pres">
      <dgm:prSet presAssocID="{9AB3E698-E1A5-4485-A91D-185BAF383D95}" presName="hierChild5" presStyleCnt="0"/>
      <dgm:spPr/>
    </dgm:pt>
    <dgm:pt modelId="{BE2E0780-E827-4A5F-936D-50C46B68D736}" type="pres">
      <dgm:prSet presAssocID="{28A3A795-3444-496E-A985-A7F80BD0C331}" presName="Name37" presStyleLbl="parChTrans1D4" presStyleIdx="13" presStyleCnt="52"/>
      <dgm:spPr/>
    </dgm:pt>
    <dgm:pt modelId="{60FB71AD-DF2E-4730-85CF-A9E2F837E098}" type="pres">
      <dgm:prSet presAssocID="{9D901D65-234D-4745-A520-1ACA72EAE09F}" presName="hierRoot2" presStyleCnt="0">
        <dgm:presLayoutVars>
          <dgm:hierBranch val="init"/>
        </dgm:presLayoutVars>
      </dgm:prSet>
      <dgm:spPr/>
    </dgm:pt>
    <dgm:pt modelId="{97FFB796-625D-4C5C-B50E-B25617D61FA7}" type="pres">
      <dgm:prSet presAssocID="{9D901D65-234D-4745-A520-1ACA72EAE09F}" presName="rootComposite" presStyleCnt="0"/>
      <dgm:spPr/>
    </dgm:pt>
    <dgm:pt modelId="{51110C89-248D-448D-9C42-D2609BC67DB1}" type="pres">
      <dgm:prSet presAssocID="{9D901D65-234D-4745-A520-1ACA72EAE09F}" presName="rootText" presStyleLbl="node4" presStyleIdx="13" presStyleCnt="52" custScaleY="201994">
        <dgm:presLayoutVars>
          <dgm:chPref val="3"/>
        </dgm:presLayoutVars>
      </dgm:prSet>
      <dgm:spPr/>
    </dgm:pt>
    <dgm:pt modelId="{E0E5341E-939D-4BCA-8C83-950FE5771E8D}" type="pres">
      <dgm:prSet presAssocID="{9D901D65-234D-4745-A520-1ACA72EAE09F}" presName="rootConnector" presStyleLbl="node4" presStyleIdx="13" presStyleCnt="52"/>
      <dgm:spPr/>
    </dgm:pt>
    <dgm:pt modelId="{74532CF9-2C71-44DD-AED2-39E9D35E096C}" type="pres">
      <dgm:prSet presAssocID="{9D901D65-234D-4745-A520-1ACA72EAE09F}" presName="hierChild4" presStyleCnt="0"/>
      <dgm:spPr/>
    </dgm:pt>
    <dgm:pt modelId="{88958C5C-F580-4E31-9C1C-67F9AC84D9D5}" type="pres">
      <dgm:prSet presAssocID="{9D901D65-234D-4745-A520-1ACA72EAE09F}" presName="hierChild5" presStyleCnt="0"/>
      <dgm:spPr/>
    </dgm:pt>
    <dgm:pt modelId="{81A2FBF4-F78C-4107-8501-33D467EE154C}" type="pres">
      <dgm:prSet presAssocID="{1F60AA5E-6873-4A2D-B218-1CAE14EACF81}" presName="Name37" presStyleLbl="parChTrans1D4" presStyleIdx="14" presStyleCnt="52"/>
      <dgm:spPr/>
    </dgm:pt>
    <dgm:pt modelId="{B829E90E-677A-4210-8809-B5DC788425CF}" type="pres">
      <dgm:prSet presAssocID="{D9D7F487-A788-49B0-AF82-68B874115775}" presName="hierRoot2" presStyleCnt="0">
        <dgm:presLayoutVars>
          <dgm:hierBranch val="init"/>
        </dgm:presLayoutVars>
      </dgm:prSet>
      <dgm:spPr/>
    </dgm:pt>
    <dgm:pt modelId="{916625B2-895D-4A22-86BE-8C0975407B47}" type="pres">
      <dgm:prSet presAssocID="{D9D7F487-A788-49B0-AF82-68B874115775}" presName="rootComposite" presStyleCnt="0"/>
      <dgm:spPr/>
    </dgm:pt>
    <dgm:pt modelId="{6D08404A-9F5D-44E0-8E58-F0D5F97D0277}" type="pres">
      <dgm:prSet presAssocID="{D9D7F487-A788-49B0-AF82-68B874115775}" presName="rootText" presStyleLbl="node4" presStyleIdx="14" presStyleCnt="52">
        <dgm:presLayoutVars>
          <dgm:chPref val="3"/>
        </dgm:presLayoutVars>
      </dgm:prSet>
      <dgm:spPr/>
    </dgm:pt>
    <dgm:pt modelId="{E083070A-CC43-408C-81C8-FE5250ED7319}" type="pres">
      <dgm:prSet presAssocID="{D9D7F487-A788-49B0-AF82-68B874115775}" presName="rootConnector" presStyleLbl="node4" presStyleIdx="14" presStyleCnt="52"/>
      <dgm:spPr/>
    </dgm:pt>
    <dgm:pt modelId="{CB4EAA0F-431E-4660-949C-3D53AE16B56E}" type="pres">
      <dgm:prSet presAssocID="{D9D7F487-A788-49B0-AF82-68B874115775}" presName="hierChild4" presStyleCnt="0"/>
      <dgm:spPr/>
    </dgm:pt>
    <dgm:pt modelId="{7DF43467-A77A-44C0-8B39-22C3800BBA73}" type="pres">
      <dgm:prSet presAssocID="{D9D7F487-A788-49B0-AF82-68B874115775}" presName="hierChild5" presStyleCnt="0"/>
      <dgm:spPr/>
    </dgm:pt>
    <dgm:pt modelId="{F3501BE6-4031-40ED-8FDC-471047607674}" type="pres">
      <dgm:prSet presAssocID="{605719A4-A65D-4839-BAC0-30A604DFB33F}" presName="hierChild5" presStyleCnt="0"/>
      <dgm:spPr/>
    </dgm:pt>
    <dgm:pt modelId="{0E01FA63-0B2E-4011-B80F-C985BA55AEE3}" type="pres">
      <dgm:prSet presAssocID="{146DA7C7-0DE4-4A4C-96A2-B00EDFF47757}" presName="Name37" presStyleLbl="parChTrans1D3" presStyleIdx="3" presStyleCnt="13"/>
      <dgm:spPr/>
    </dgm:pt>
    <dgm:pt modelId="{3299A2E9-B40E-48EF-8CCE-1E6F10698E80}" type="pres">
      <dgm:prSet presAssocID="{3CCEB41D-A17A-465E-A943-16624FE98C24}" presName="hierRoot2" presStyleCnt="0">
        <dgm:presLayoutVars>
          <dgm:hierBranch val="init"/>
        </dgm:presLayoutVars>
      </dgm:prSet>
      <dgm:spPr/>
    </dgm:pt>
    <dgm:pt modelId="{C163AD2F-BA6C-4E8B-97E4-818E53B7B142}" type="pres">
      <dgm:prSet presAssocID="{3CCEB41D-A17A-465E-A943-16624FE98C24}" presName="rootComposite" presStyleCnt="0"/>
      <dgm:spPr/>
    </dgm:pt>
    <dgm:pt modelId="{532F5B11-0F0F-416A-BD05-5EF0A50B5F8D}" type="pres">
      <dgm:prSet presAssocID="{3CCEB41D-A17A-465E-A943-16624FE98C24}" presName="rootText" presStyleLbl="node3" presStyleIdx="3" presStyleCnt="13" custScaleX="122276">
        <dgm:presLayoutVars>
          <dgm:chPref val="3"/>
        </dgm:presLayoutVars>
      </dgm:prSet>
      <dgm:spPr/>
    </dgm:pt>
    <dgm:pt modelId="{9217A445-D64F-4A89-A488-3E48C67C460B}" type="pres">
      <dgm:prSet presAssocID="{3CCEB41D-A17A-465E-A943-16624FE98C24}" presName="rootConnector" presStyleLbl="node3" presStyleIdx="3" presStyleCnt="13"/>
      <dgm:spPr/>
    </dgm:pt>
    <dgm:pt modelId="{5EEAE928-AD9C-4D8F-9F4D-C34DFB64423C}" type="pres">
      <dgm:prSet presAssocID="{3CCEB41D-A17A-465E-A943-16624FE98C24}" presName="hierChild4" presStyleCnt="0"/>
      <dgm:spPr/>
    </dgm:pt>
    <dgm:pt modelId="{63A3D9A1-E88A-451A-A583-3F7C82DC70BF}" type="pres">
      <dgm:prSet presAssocID="{92EE0502-EE7A-4586-9A33-186E419EE4FD}" presName="Name37" presStyleLbl="parChTrans1D4" presStyleIdx="15" presStyleCnt="52"/>
      <dgm:spPr/>
    </dgm:pt>
    <dgm:pt modelId="{44E7FA2E-185F-4E28-8349-472CCF4036ED}" type="pres">
      <dgm:prSet presAssocID="{2FA45E99-1ABC-4BF9-B347-CE2466434183}" presName="hierRoot2" presStyleCnt="0">
        <dgm:presLayoutVars>
          <dgm:hierBranch val="init"/>
        </dgm:presLayoutVars>
      </dgm:prSet>
      <dgm:spPr/>
    </dgm:pt>
    <dgm:pt modelId="{CF39ED82-F675-4864-B359-3D5E726A52E4}" type="pres">
      <dgm:prSet presAssocID="{2FA45E99-1ABC-4BF9-B347-CE2466434183}" presName="rootComposite" presStyleCnt="0"/>
      <dgm:spPr/>
    </dgm:pt>
    <dgm:pt modelId="{306472C2-ACE2-4EF6-8741-7E992CC3BC1E}" type="pres">
      <dgm:prSet presAssocID="{2FA45E99-1ABC-4BF9-B347-CE2466434183}" presName="rootText" presStyleLbl="node4" presStyleIdx="15" presStyleCnt="52" custScaleY="207470">
        <dgm:presLayoutVars>
          <dgm:chPref val="3"/>
        </dgm:presLayoutVars>
      </dgm:prSet>
      <dgm:spPr/>
    </dgm:pt>
    <dgm:pt modelId="{F0313A3C-6B28-4F4E-A033-337C4C9ED7D7}" type="pres">
      <dgm:prSet presAssocID="{2FA45E99-1ABC-4BF9-B347-CE2466434183}" presName="rootConnector" presStyleLbl="node4" presStyleIdx="15" presStyleCnt="52"/>
      <dgm:spPr/>
    </dgm:pt>
    <dgm:pt modelId="{5F1A0CD4-DC99-4BBF-B598-D6D55757A795}" type="pres">
      <dgm:prSet presAssocID="{2FA45E99-1ABC-4BF9-B347-CE2466434183}" presName="hierChild4" presStyleCnt="0"/>
      <dgm:spPr/>
    </dgm:pt>
    <dgm:pt modelId="{D47B5830-4C24-4054-9477-90A0488F1463}" type="pres">
      <dgm:prSet presAssocID="{2FA45E99-1ABC-4BF9-B347-CE2466434183}" presName="hierChild5" presStyleCnt="0"/>
      <dgm:spPr/>
    </dgm:pt>
    <dgm:pt modelId="{6A8FC509-EC50-439D-B37B-214F90111947}" type="pres">
      <dgm:prSet presAssocID="{1BC8BD2D-6EE1-4744-9D4A-C1CD03E14BF1}" presName="Name37" presStyleLbl="parChTrans1D4" presStyleIdx="16" presStyleCnt="52"/>
      <dgm:spPr/>
    </dgm:pt>
    <dgm:pt modelId="{EB3EA9F1-E4DC-4276-9D23-047534453B3F}" type="pres">
      <dgm:prSet presAssocID="{6F3902F5-592A-4E3E-A51F-9311B199C677}" presName="hierRoot2" presStyleCnt="0">
        <dgm:presLayoutVars>
          <dgm:hierBranch val="init"/>
        </dgm:presLayoutVars>
      </dgm:prSet>
      <dgm:spPr/>
    </dgm:pt>
    <dgm:pt modelId="{5F0077C5-C55C-4107-BF26-05890ABCAE04}" type="pres">
      <dgm:prSet presAssocID="{6F3902F5-592A-4E3E-A51F-9311B199C677}" presName="rootComposite" presStyleCnt="0"/>
      <dgm:spPr/>
    </dgm:pt>
    <dgm:pt modelId="{05A3E036-EB6C-439D-9409-827B37555E40}" type="pres">
      <dgm:prSet presAssocID="{6F3902F5-592A-4E3E-A51F-9311B199C677}" presName="rootText" presStyleLbl="node4" presStyleIdx="16" presStyleCnt="52" custScaleY="138014">
        <dgm:presLayoutVars>
          <dgm:chPref val="3"/>
        </dgm:presLayoutVars>
      </dgm:prSet>
      <dgm:spPr/>
    </dgm:pt>
    <dgm:pt modelId="{DA312E0C-C913-45F0-A844-ECEEEE688783}" type="pres">
      <dgm:prSet presAssocID="{6F3902F5-592A-4E3E-A51F-9311B199C677}" presName="rootConnector" presStyleLbl="node4" presStyleIdx="16" presStyleCnt="52"/>
      <dgm:spPr/>
    </dgm:pt>
    <dgm:pt modelId="{0FD706F3-9EB9-4DA7-A71A-2AAF619C7FFE}" type="pres">
      <dgm:prSet presAssocID="{6F3902F5-592A-4E3E-A51F-9311B199C677}" presName="hierChild4" presStyleCnt="0"/>
      <dgm:spPr/>
    </dgm:pt>
    <dgm:pt modelId="{9F0CC05D-14F6-46BE-8AAF-22FC84A14EF2}" type="pres">
      <dgm:prSet presAssocID="{6F3902F5-592A-4E3E-A51F-9311B199C677}" presName="hierChild5" presStyleCnt="0"/>
      <dgm:spPr/>
    </dgm:pt>
    <dgm:pt modelId="{CDC040A0-CBCB-49EF-BF84-EE425C59ACD8}" type="pres">
      <dgm:prSet presAssocID="{CA90D17D-8F6B-471B-9F56-DCC748D6ED13}" presName="Name37" presStyleLbl="parChTrans1D4" presStyleIdx="17" presStyleCnt="52"/>
      <dgm:spPr/>
    </dgm:pt>
    <dgm:pt modelId="{C50B71ED-6B42-4C2C-A670-94E0E4FC86F8}" type="pres">
      <dgm:prSet presAssocID="{C8585486-AAD7-480C-882F-A8A292C4F8C1}" presName="hierRoot2" presStyleCnt="0">
        <dgm:presLayoutVars>
          <dgm:hierBranch val="init"/>
        </dgm:presLayoutVars>
      </dgm:prSet>
      <dgm:spPr/>
    </dgm:pt>
    <dgm:pt modelId="{E536E7B9-F1F7-47F7-898F-BE727A12FA06}" type="pres">
      <dgm:prSet presAssocID="{C8585486-AAD7-480C-882F-A8A292C4F8C1}" presName="rootComposite" presStyleCnt="0"/>
      <dgm:spPr/>
    </dgm:pt>
    <dgm:pt modelId="{7FAEC04B-6605-4972-B3DD-50166BF428BA}" type="pres">
      <dgm:prSet presAssocID="{C8585486-AAD7-480C-882F-A8A292C4F8C1}" presName="rootText" presStyleLbl="node4" presStyleIdx="17" presStyleCnt="52" custScaleY="239059">
        <dgm:presLayoutVars>
          <dgm:chPref val="3"/>
        </dgm:presLayoutVars>
      </dgm:prSet>
      <dgm:spPr/>
    </dgm:pt>
    <dgm:pt modelId="{E581BF00-1D6F-4A73-BA24-AC26049712FA}" type="pres">
      <dgm:prSet presAssocID="{C8585486-AAD7-480C-882F-A8A292C4F8C1}" presName="rootConnector" presStyleLbl="node4" presStyleIdx="17" presStyleCnt="52"/>
      <dgm:spPr/>
    </dgm:pt>
    <dgm:pt modelId="{2B9CD1CA-13DF-494C-B164-817AD3267CB8}" type="pres">
      <dgm:prSet presAssocID="{C8585486-AAD7-480C-882F-A8A292C4F8C1}" presName="hierChild4" presStyleCnt="0"/>
      <dgm:spPr/>
    </dgm:pt>
    <dgm:pt modelId="{4757F75F-D9D7-4206-9932-27122F047E76}" type="pres">
      <dgm:prSet presAssocID="{C8585486-AAD7-480C-882F-A8A292C4F8C1}" presName="hierChild5" presStyleCnt="0"/>
      <dgm:spPr/>
    </dgm:pt>
    <dgm:pt modelId="{2D2B8700-1D09-48B3-B617-8548EDF97754}" type="pres">
      <dgm:prSet presAssocID="{3CCEB41D-A17A-465E-A943-16624FE98C24}" presName="hierChild5" presStyleCnt="0"/>
      <dgm:spPr/>
    </dgm:pt>
    <dgm:pt modelId="{B6A3801B-BD01-4305-A2BD-3A7337CF2338}" type="pres">
      <dgm:prSet presAssocID="{0BE1E6D2-0578-4E37-AFA0-179BBB7169A8}" presName="Name37" presStyleLbl="parChTrans1D3" presStyleIdx="4" presStyleCnt="13"/>
      <dgm:spPr/>
    </dgm:pt>
    <dgm:pt modelId="{21EF51D9-4C4A-44D2-8E7C-5460D46DB630}" type="pres">
      <dgm:prSet presAssocID="{4C7555F6-8917-49A8-8A0B-8D356EE615F1}" presName="hierRoot2" presStyleCnt="0">
        <dgm:presLayoutVars>
          <dgm:hierBranch val="init"/>
        </dgm:presLayoutVars>
      </dgm:prSet>
      <dgm:spPr/>
    </dgm:pt>
    <dgm:pt modelId="{80049C48-53B7-432A-A823-9A741F3B7408}" type="pres">
      <dgm:prSet presAssocID="{4C7555F6-8917-49A8-8A0B-8D356EE615F1}" presName="rootComposite" presStyleCnt="0"/>
      <dgm:spPr/>
    </dgm:pt>
    <dgm:pt modelId="{406B2866-6901-45D3-89E2-1D28DB1E0B5A}" type="pres">
      <dgm:prSet presAssocID="{4C7555F6-8917-49A8-8A0B-8D356EE615F1}" presName="rootText" presStyleLbl="node3" presStyleIdx="4" presStyleCnt="13">
        <dgm:presLayoutVars>
          <dgm:chPref val="3"/>
        </dgm:presLayoutVars>
      </dgm:prSet>
      <dgm:spPr/>
    </dgm:pt>
    <dgm:pt modelId="{DA651B90-01A1-42A3-BADB-D37F57015942}" type="pres">
      <dgm:prSet presAssocID="{4C7555F6-8917-49A8-8A0B-8D356EE615F1}" presName="rootConnector" presStyleLbl="node3" presStyleIdx="4" presStyleCnt="13"/>
      <dgm:spPr/>
    </dgm:pt>
    <dgm:pt modelId="{DF8DF59F-69C6-4A39-A19C-8B556F598AF4}" type="pres">
      <dgm:prSet presAssocID="{4C7555F6-8917-49A8-8A0B-8D356EE615F1}" presName="hierChild4" presStyleCnt="0"/>
      <dgm:spPr/>
    </dgm:pt>
    <dgm:pt modelId="{D2C27281-47DE-4600-ACB7-C6F8FC043971}" type="pres">
      <dgm:prSet presAssocID="{BBC9FCE6-B0D4-4E35-B9B5-124A805489D8}" presName="Name37" presStyleLbl="parChTrans1D4" presStyleIdx="18" presStyleCnt="52"/>
      <dgm:spPr/>
    </dgm:pt>
    <dgm:pt modelId="{3E8ADA9B-C587-46B0-A7EA-848038FBBA8A}" type="pres">
      <dgm:prSet presAssocID="{D108C346-3184-48C7-BB02-6F55342F5E5B}" presName="hierRoot2" presStyleCnt="0">
        <dgm:presLayoutVars>
          <dgm:hierBranch val="init"/>
        </dgm:presLayoutVars>
      </dgm:prSet>
      <dgm:spPr/>
    </dgm:pt>
    <dgm:pt modelId="{6019C48C-868C-4ABB-AF15-3C5C4577DD56}" type="pres">
      <dgm:prSet presAssocID="{D108C346-3184-48C7-BB02-6F55342F5E5B}" presName="rootComposite" presStyleCnt="0"/>
      <dgm:spPr/>
    </dgm:pt>
    <dgm:pt modelId="{9AF60D5B-CC8C-41D6-A0BB-3CF1625E816A}" type="pres">
      <dgm:prSet presAssocID="{D108C346-3184-48C7-BB02-6F55342F5E5B}" presName="rootText" presStyleLbl="node4" presStyleIdx="18" presStyleCnt="52" custScaleY="203000">
        <dgm:presLayoutVars>
          <dgm:chPref val="3"/>
        </dgm:presLayoutVars>
      </dgm:prSet>
      <dgm:spPr/>
    </dgm:pt>
    <dgm:pt modelId="{D78362A8-721A-4DDF-94BE-44E4AFB4C714}" type="pres">
      <dgm:prSet presAssocID="{D108C346-3184-48C7-BB02-6F55342F5E5B}" presName="rootConnector" presStyleLbl="node4" presStyleIdx="18" presStyleCnt="52"/>
      <dgm:spPr/>
    </dgm:pt>
    <dgm:pt modelId="{C6AE2184-6671-4192-8645-D499C6DB14EF}" type="pres">
      <dgm:prSet presAssocID="{D108C346-3184-48C7-BB02-6F55342F5E5B}" presName="hierChild4" presStyleCnt="0"/>
      <dgm:spPr/>
    </dgm:pt>
    <dgm:pt modelId="{46396BBA-9B1B-40A8-8A6E-BEAB38103226}" type="pres">
      <dgm:prSet presAssocID="{95FAD5FA-0BA7-4B4E-ACEF-44C64E8A8455}" presName="Name37" presStyleLbl="parChTrans1D4" presStyleIdx="19" presStyleCnt="52"/>
      <dgm:spPr/>
    </dgm:pt>
    <dgm:pt modelId="{14F2A635-C2E6-49A9-A940-06B50497D4AA}" type="pres">
      <dgm:prSet presAssocID="{4FD2B595-1D06-4F27-AE5C-24A7F7E7E4D8}" presName="hierRoot2" presStyleCnt="0">
        <dgm:presLayoutVars>
          <dgm:hierBranch val="init"/>
        </dgm:presLayoutVars>
      </dgm:prSet>
      <dgm:spPr/>
    </dgm:pt>
    <dgm:pt modelId="{115D29E2-343B-4361-A7AC-153BE78F844D}" type="pres">
      <dgm:prSet presAssocID="{4FD2B595-1D06-4F27-AE5C-24A7F7E7E4D8}" presName="rootComposite" presStyleCnt="0"/>
      <dgm:spPr/>
    </dgm:pt>
    <dgm:pt modelId="{F39E2A1E-DF40-418B-9960-D0922A876001}" type="pres">
      <dgm:prSet presAssocID="{4FD2B595-1D06-4F27-AE5C-24A7F7E7E4D8}" presName="rootText" presStyleLbl="node4" presStyleIdx="19" presStyleCnt="52" custScaleY="147737">
        <dgm:presLayoutVars>
          <dgm:chPref val="3"/>
        </dgm:presLayoutVars>
      </dgm:prSet>
      <dgm:spPr/>
    </dgm:pt>
    <dgm:pt modelId="{C776EDF3-FB01-46AB-9B7B-BF600BDC30DD}" type="pres">
      <dgm:prSet presAssocID="{4FD2B595-1D06-4F27-AE5C-24A7F7E7E4D8}" presName="rootConnector" presStyleLbl="node4" presStyleIdx="19" presStyleCnt="52"/>
      <dgm:spPr/>
    </dgm:pt>
    <dgm:pt modelId="{A1998DF3-7554-4080-AAC6-27D6377C9503}" type="pres">
      <dgm:prSet presAssocID="{4FD2B595-1D06-4F27-AE5C-24A7F7E7E4D8}" presName="hierChild4" presStyleCnt="0"/>
      <dgm:spPr/>
    </dgm:pt>
    <dgm:pt modelId="{2DC31B4D-001C-43B7-9883-3EA2AFE2CB91}" type="pres">
      <dgm:prSet presAssocID="{897E5835-A53D-4A98-A7DF-A0D6DE43A205}" presName="Name37" presStyleLbl="parChTrans1D4" presStyleIdx="20" presStyleCnt="52"/>
      <dgm:spPr/>
    </dgm:pt>
    <dgm:pt modelId="{80BCBF7D-A158-4BDE-818D-0D19167BE585}" type="pres">
      <dgm:prSet presAssocID="{D3622240-3901-44A6-964D-EF658A09DAB6}" presName="hierRoot2" presStyleCnt="0">
        <dgm:presLayoutVars>
          <dgm:hierBranch val="init"/>
        </dgm:presLayoutVars>
      </dgm:prSet>
      <dgm:spPr/>
    </dgm:pt>
    <dgm:pt modelId="{2255D3BB-827F-46F4-A185-5983A758A2B4}" type="pres">
      <dgm:prSet presAssocID="{D3622240-3901-44A6-964D-EF658A09DAB6}" presName="rootComposite" presStyleCnt="0"/>
      <dgm:spPr/>
    </dgm:pt>
    <dgm:pt modelId="{523B1E3E-6A1E-4CC1-B708-9218A7927190}" type="pres">
      <dgm:prSet presAssocID="{D3622240-3901-44A6-964D-EF658A09DAB6}" presName="rootText" presStyleLbl="node4" presStyleIdx="20" presStyleCnt="52">
        <dgm:presLayoutVars>
          <dgm:chPref val="3"/>
        </dgm:presLayoutVars>
      </dgm:prSet>
      <dgm:spPr/>
    </dgm:pt>
    <dgm:pt modelId="{4FE0BAC1-B079-41CE-A495-5A2E6A9EA765}" type="pres">
      <dgm:prSet presAssocID="{D3622240-3901-44A6-964D-EF658A09DAB6}" presName="rootConnector" presStyleLbl="node4" presStyleIdx="20" presStyleCnt="52"/>
      <dgm:spPr/>
    </dgm:pt>
    <dgm:pt modelId="{BA284425-ADE3-488E-9E6C-4EAC52D65050}" type="pres">
      <dgm:prSet presAssocID="{D3622240-3901-44A6-964D-EF658A09DAB6}" presName="hierChild4" presStyleCnt="0"/>
      <dgm:spPr/>
    </dgm:pt>
    <dgm:pt modelId="{7E96977F-14AC-4661-96E3-661CBC71FFA9}" type="pres">
      <dgm:prSet presAssocID="{D3622240-3901-44A6-964D-EF658A09DAB6}" presName="hierChild5" presStyleCnt="0"/>
      <dgm:spPr/>
    </dgm:pt>
    <dgm:pt modelId="{904BA0E1-3583-4A82-8298-EB62850A8DD2}" type="pres">
      <dgm:prSet presAssocID="{4DA0A43C-A888-4343-BA92-EE4D7958297C}" presName="Name37" presStyleLbl="parChTrans1D4" presStyleIdx="21" presStyleCnt="52"/>
      <dgm:spPr/>
    </dgm:pt>
    <dgm:pt modelId="{7A8987EE-4DEF-4D42-872E-79E9B142C697}" type="pres">
      <dgm:prSet presAssocID="{B8D03614-E161-431F-AE2A-E5085524F96B}" presName="hierRoot2" presStyleCnt="0">
        <dgm:presLayoutVars>
          <dgm:hierBranch val="init"/>
        </dgm:presLayoutVars>
      </dgm:prSet>
      <dgm:spPr/>
    </dgm:pt>
    <dgm:pt modelId="{B8C8BE11-C1C2-4E6B-B485-06C6528822F9}" type="pres">
      <dgm:prSet presAssocID="{B8D03614-E161-431F-AE2A-E5085524F96B}" presName="rootComposite" presStyleCnt="0"/>
      <dgm:spPr/>
    </dgm:pt>
    <dgm:pt modelId="{3C01669F-C20D-49A6-A793-0D5BC6BA69AE}" type="pres">
      <dgm:prSet presAssocID="{B8D03614-E161-431F-AE2A-E5085524F96B}" presName="rootText" presStyleLbl="node4" presStyleIdx="21" presStyleCnt="52">
        <dgm:presLayoutVars>
          <dgm:chPref val="3"/>
        </dgm:presLayoutVars>
      </dgm:prSet>
      <dgm:spPr/>
    </dgm:pt>
    <dgm:pt modelId="{AE7494BF-D6B2-432B-A790-3492668769C6}" type="pres">
      <dgm:prSet presAssocID="{B8D03614-E161-431F-AE2A-E5085524F96B}" presName="rootConnector" presStyleLbl="node4" presStyleIdx="21" presStyleCnt="52"/>
      <dgm:spPr/>
    </dgm:pt>
    <dgm:pt modelId="{0C68139D-F384-4E9C-9BD7-24C1D1DD8A78}" type="pres">
      <dgm:prSet presAssocID="{B8D03614-E161-431F-AE2A-E5085524F96B}" presName="hierChild4" presStyleCnt="0"/>
      <dgm:spPr/>
    </dgm:pt>
    <dgm:pt modelId="{7A147170-86F3-4BB4-A369-525A7FA3A812}" type="pres">
      <dgm:prSet presAssocID="{B8D03614-E161-431F-AE2A-E5085524F96B}" presName="hierChild5" presStyleCnt="0"/>
      <dgm:spPr/>
    </dgm:pt>
    <dgm:pt modelId="{7F1141BC-7017-44F7-8234-A1EAD7D0A9D5}" type="pres">
      <dgm:prSet presAssocID="{4FD2B595-1D06-4F27-AE5C-24A7F7E7E4D8}" presName="hierChild5" presStyleCnt="0"/>
      <dgm:spPr/>
    </dgm:pt>
    <dgm:pt modelId="{A247203A-A9CD-42EF-98E2-E094D2726A37}" type="pres">
      <dgm:prSet presAssocID="{D108C346-3184-48C7-BB02-6F55342F5E5B}" presName="hierChild5" presStyleCnt="0"/>
      <dgm:spPr/>
    </dgm:pt>
    <dgm:pt modelId="{C15D11FA-FA2F-4630-8436-80DB2030B6A1}" type="pres">
      <dgm:prSet presAssocID="{4C7555F6-8917-49A8-8A0B-8D356EE615F1}" presName="hierChild5" presStyleCnt="0"/>
      <dgm:spPr/>
    </dgm:pt>
    <dgm:pt modelId="{388EE279-3056-4784-A6F2-CC29B3965E65}" type="pres">
      <dgm:prSet presAssocID="{A4D0A025-69DE-4D8C-B525-CF11DBD70C30}" presName="hierChild5" presStyleCnt="0"/>
      <dgm:spPr/>
    </dgm:pt>
    <dgm:pt modelId="{CEC5CCC6-9681-429E-A225-73B62D154273}" type="pres">
      <dgm:prSet presAssocID="{89985225-F31D-4665-93F8-53C74E1AD9DF}" presName="Name37" presStyleLbl="parChTrans1D2" presStyleIdx="1" presStyleCnt="4"/>
      <dgm:spPr/>
    </dgm:pt>
    <dgm:pt modelId="{1E44F013-A04D-4922-BB98-CB193D4B577B}" type="pres">
      <dgm:prSet presAssocID="{77DA5075-9B23-4831-93F1-50F3DA19914F}" presName="hierRoot2" presStyleCnt="0">
        <dgm:presLayoutVars>
          <dgm:hierBranch val="init"/>
        </dgm:presLayoutVars>
      </dgm:prSet>
      <dgm:spPr/>
    </dgm:pt>
    <dgm:pt modelId="{C4192DAF-8644-4DB4-97F1-0B6D6634E2FF}" type="pres">
      <dgm:prSet presAssocID="{77DA5075-9B23-4831-93F1-50F3DA19914F}" presName="rootComposite" presStyleCnt="0"/>
      <dgm:spPr/>
    </dgm:pt>
    <dgm:pt modelId="{ED849B5D-CFAA-4DE3-A369-F34475FE42CB}" type="pres">
      <dgm:prSet presAssocID="{77DA5075-9B23-4831-93F1-50F3DA19914F}" presName="rootText" presStyleLbl="node2" presStyleIdx="1" presStyleCnt="4" custScaleX="128049" custScaleY="124052" custLinFactNeighborX="-65464" custLinFactNeighborY="-9813">
        <dgm:presLayoutVars>
          <dgm:chPref val="3"/>
        </dgm:presLayoutVars>
      </dgm:prSet>
      <dgm:spPr/>
    </dgm:pt>
    <dgm:pt modelId="{E6490C4E-DAC3-4B61-92A6-2381E4F44081}" type="pres">
      <dgm:prSet presAssocID="{77DA5075-9B23-4831-93F1-50F3DA19914F}" presName="rootConnector" presStyleLbl="node2" presStyleIdx="1" presStyleCnt="4"/>
      <dgm:spPr/>
    </dgm:pt>
    <dgm:pt modelId="{5273EFAC-44D8-42A9-B1B9-A4AD03A75ACB}" type="pres">
      <dgm:prSet presAssocID="{77DA5075-9B23-4831-93F1-50F3DA19914F}" presName="hierChild4" presStyleCnt="0"/>
      <dgm:spPr/>
    </dgm:pt>
    <dgm:pt modelId="{272164F1-F89F-44A3-9715-A8AF1663326C}" type="pres">
      <dgm:prSet presAssocID="{FCAD7386-E9AE-49CA-A049-A1B4E2226A36}" presName="Name37" presStyleLbl="parChTrans1D3" presStyleIdx="5" presStyleCnt="13"/>
      <dgm:spPr/>
    </dgm:pt>
    <dgm:pt modelId="{58494210-08E2-4A20-A340-5E20DC953C0B}" type="pres">
      <dgm:prSet presAssocID="{ACF336D3-6506-4CE0-9EA8-8BC37B6F660D}" presName="hierRoot2" presStyleCnt="0">
        <dgm:presLayoutVars>
          <dgm:hierBranch val="init"/>
        </dgm:presLayoutVars>
      </dgm:prSet>
      <dgm:spPr/>
    </dgm:pt>
    <dgm:pt modelId="{95811A0F-628D-4A4A-A4CB-BDFD13421AC0}" type="pres">
      <dgm:prSet presAssocID="{ACF336D3-6506-4CE0-9EA8-8BC37B6F660D}" presName="rootComposite" presStyleCnt="0"/>
      <dgm:spPr/>
    </dgm:pt>
    <dgm:pt modelId="{A571BA26-99B1-46B7-9D44-1E3FFB540A18}" type="pres">
      <dgm:prSet presAssocID="{ACF336D3-6506-4CE0-9EA8-8BC37B6F660D}" presName="rootText" presStyleLbl="node3" presStyleIdx="5" presStyleCnt="13" custLinFactNeighborX="-3235" custLinFactNeighborY="-12940">
        <dgm:presLayoutVars>
          <dgm:chPref val="3"/>
        </dgm:presLayoutVars>
      </dgm:prSet>
      <dgm:spPr/>
    </dgm:pt>
    <dgm:pt modelId="{74321546-EA98-4885-B500-557C800A0D84}" type="pres">
      <dgm:prSet presAssocID="{ACF336D3-6506-4CE0-9EA8-8BC37B6F660D}" presName="rootConnector" presStyleLbl="node3" presStyleIdx="5" presStyleCnt="13"/>
      <dgm:spPr/>
    </dgm:pt>
    <dgm:pt modelId="{34AB81AA-9271-4AC5-85B0-A22ED46AD293}" type="pres">
      <dgm:prSet presAssocID="{ACF336D3-6506-4CE0-9EA8-8BC37B6F660D}" presName="hierChild4" presStyleCnt="0"/>
      <dgm:spPr/>
    </dgm:pt>
    <dgm:pt modelId="{D1BBF3E1-58F9-4E23-A2BE-9004DBF9FB56}" type="pres">
      <dgm:prSet presAssocID="{85853DC5-D6B2-46A7-8DD8-621D045E5088}" presName="Name37" presStyleLbl="parChTrans1D4" presStyleIdx="22" presStyleCnt="52"/>
      <dgm:spPr/>
    </dgm:pt>
    <dgm:pt modelId="{3E8BA791-909F-47A4-AEC0-7E78DD31EBB9}" type="pres">
      <dgm:prSet presAssocID="{AF433384-D358-48AE-9E44-9441FBA292B2}" presName="hierRoot2" presStyleCnt="0">
        <dgm:presLayoutVars>
          <dgm:hierBranch val="init"/>
        </dgm:presLayoutVars>
      </dgm:prSet>
      <dgm:spPr/>
    </dgm:pt>
    <dgm:pt modelId="{4B14AFD1-303F-4938-893E-B9AEC7492091}" type="pres">
      <dgm:prSet presAssocID="{AF433384-D358-48AE-9E44-9441FBA292B2}" presName="rootComposite" presStyleCnt="0"/>
      <dgm:spPr/>
    </dgm:pt>
    <dgm:pt modelId="{8A1FBDE5-8FCE-470C-A703-CF1C4BACE59F}" type="pres">
      <dgm:prSet presAssocID="{AF433384-D358-48AE-9E44-9441FBA292B2}" presName="rootText" presStyleLbl="node4" presStyleIdx="22" presStyleCnt="52" custScaleY="191670" custLinFactNeighborX="4120" custLinFactNeighborY="-30892">
        <dgm:presLayoutVars>
          <dgm:chPref val="3"/>
        </dgm:presLayoutVars>
      </dgm:prSet>
      <dgm:spPr/>
    </dgm:pt>
    <dgm:pt modelId="{0C16532A-9697-43F5-AA34-BF0C1129A8A9}" type="pres">
      <dgm:prSet presAssocID="{AF433384-D358-48AE-9E44-9441FBA292B2}" presName="rootConnector" presStyleLbl="node4" presStyleIdx="22" presStyleCnt="52"/>
      <dgm:spPr/>
    </dgm:pt>
    <dgm:pt modelId="{F24E6270-6A4B-40DB-AF9F-64D20E669E15}" type="pres">
      <dgm:prSet presAssocID="{AF433384-D358-48AE-9E44-9441FBA292B2}" presName="hierChild4" presStyleCnt="0"/>
      <dgm:spPr/>
    </dgm:pt>
    <dgm:pt modelId="{13866B9B-31D7-48C6-B235-A3182F123AE8}" type="pres">
      <dgm:prSet presAssocID="{65253D71-DBA1-4ECE-998C-66FD2E6EAD83}" presName="Name37" presStyleLbl="parChTrans1D4" presStyleIdx="23" presStyleCnt="52"/>
      <dgm:spPr/>
    </dgm:pt>
    <dgm:pt modelId="{871DCC0F-A957-4532-B49B-8BE0D26B98B1}" type="pres">
      <dgm:prSet presAssocID="{3BFDEE7A-5CE9-49B7-9212-A5A3F9F1DC75}" presName="hierRoot2" presStyleCnt="0">
        <dgm:presLayoutVars>
          <dgm:hierBranch val="init"/>
        </dgm:presLayoutVars>
      </dgm:prSet>
      <dgm:spPr/>
    </dgm:pt>
    <dgm:pt modelId="{5BDA5A58-49E8-42DE-B6F6-5320483B075C}" type="pres">
      <dgm:prSet presAssocID="{3BFDEE7A-5CE9-49B7-9212-A5A3F9F1DC75}" presName="rootComposite" presStyleCnt="0"/>
      <dgm:spPr/>
    </dgm:pt>
    <dgm:pt modelId="{CC40F14D-0ECF-4835-AF7E-D087A2FD0DD2}" type="pres">
      <dgm:prSet presAssocID="{3BFDEE7A-5CE9-49B7-9212-A5A3F9F1DC75}" presName="rootText" presStyleLbl="node4" presStyleIdx="23" presStyleCnt="52" custScaleX="104465" custScaleY="149222" custLinFactNeighborX="8207" custLinFactNeighborY="-16025">
        <dgm:presLayoutVars>
          <dgm:chPref val="3"/>
        </dgm:presLayoutVars>
      </dgm:prSet>
      <dgm:spPr/>
    </dgm:pt>
    <dgm:pt modelId="{C426C2B0-8DB9-4FC7-9304-4C71D333BB43}" type="pres">
      <dgm:prSet presAssocID="{3BFDEE7A-5CE9-49B7-9212-A5A3F9F1DC75}" presName="rootConnector" presStyleLbl="node4" presStyleIdx="23" presStyleCnt="52"/>
      <dgm:spPr/>
    </dgm:pt>
    <dgm:pt modelId="{551F34CD-9543-4C11-AC65-A09C4C1E05DA}" type="pres">
      <dgm:prSet presAssocID="{3BFDEE7A-5CE9-49B7-9212-A5A3F9F1DC75}" presName="hierChild4" presStyleCnt="0"/>
      <dgm:spPr/>
    </dgm:pt>
    <dgm:pt modelId="{5D4D0DBF-FEFF-4E24-A059-96797B720A6A}" type="pres">
      <dgm:prSet presAssocID="{6FDB03D2-33E0-4C0C-B7C6-0A3F736FCB57}" presName="Name37" presStyleLbl="parChTrans1D4" presStyleIdx="24" presStyleCnt="52"/>
      <dgm:spPr/>
    </dgm:pt>
    <dgm:pt modelId="{CB56BC5A-8C95-474C-A8C3-B8E043BAF67D}" type="pres">
      <dgm:prSet presAssocID="{35739360-FE53-4644-A7F0-A4FC8426D2F4}" presName="hierRoot2" presStyleCnt="0">
        <dgm:presLayoutVars>
          <dgm:hierBranch val="init"/>
        </dgm:presLayoutVars>
      </dgm:prSet>
      <dgm:spPr/>
    </dgm:pt>
    <dgm:pt modelId="{551355B5-AF5E-4739-B7EB-328973C63C23}" type="pres">
      <dgm:prSet presAssocID="{35739360-FE53-4644-A7F0-A4FC8426D2F4}" presName="rootComposite" presStyleCnt="0"/>
      <dgm:spPr/>
    </dgm:pt>
    <dgm:pt modelId="{EE000B99-C827-4804-99E6-80EBF21CAF8B}" type="pres">
      <dgm:prSet presAssocID="{35739360-FE53-4644-A7F0-A4FC8426D2F4}" presName="rootText" presStyleLbl="node4" presStyleIdx="24" presStyleCnt="52" custScaleY="143514" custLinFactNeighborX="3436" custLinFactNeighborY="-30892">
        <dgm:presLayoutVars>
          <dgm:chPref val="3"/>
        </dgm:presLayoutVars>
      </dgm:prSet>
      <dgm:spPr/>
    </dgm:pt>
    <dgm:pt modelId="{3C7785E7-42AB-4E57-90FF-01F89C488D98}" type="pres">
      <dgm:prSet presAssocID="{35739360-FE53-4644-A7F0-A4FC8426D2F4}" presName="rootConnector" presStyleLbl="node4" presStyleIdx="24" presStyleCnt="52"/>
      <dgm:spPr/>
    </dgm:pt>
    <dgm:pt modelId="{22E7DAC9-8D94-456A-A467-94DB3A65289A}" type="pres">
      <dgm:prSet presAssocID="{35739360-FE53-4644-A7F0-A4FC8426D2F4}" presName="hierChild4" presStyleCnt="0"/>
      <dgm:spPr/>
    </dgm:pt>
    <dgm:pt modelId="{0BA052E1-4FF3-4E0D-BA96-88C8AA1A4DA4}" type="pres">
      <dgm:prSet presAssocID="{35739360-FE53-4644-A7F0-A4FC8426D2F4}" presName="hierChild5" presStyleCnt="0"/>
      <dgm:spPr/>
    </dgm:pt>
    <dgm:pt modelId="{7837B464-2528-4C96-99A0-28E046823FE8}" type="pres">
      <dgm:prSet presAssocID="{3BFDEE7A-5CE9-49B7-9212-A5A3F9F1DC75}" presName="hierChild5" presStyleCnt="0"/>
      <dgm:spPr/>
    </dgm:pt>
    <dgm:pt modelId="{E189C382-F78E-4530-AB9D-84974A882618}" type="pres">
      <dgm:prSet presAssocID="{F2CE71D8-5064-4C71-8C36-553B1DB92FE1}" presName="Name37" presStyleLbl="parChTrans1D4" presStyleIdx="25" presStyleCnt="52"/>
      <dgm:spPr/>
    </dgm:pt>
    <dgm:pt modelId="{3B23803D-8486-4F37-A23F-60945FA7C633}" type="pres">
      <dgm:prSet presAssocID="{8AF822A3-BC62-4DA6-AA0B-1484E71F2AB8}" presName="hierRoot2" presStyleCnt="0">
        <dgm:presLayoutVars>
          <dgm:hierBranch val="init"/>
        </dgm:presLayoutVars>
      </dgm:prSet>
      <dgm:spPr/>
    </dgm:pt>
    <dgm:pt modelId="{2DD63AA1-A279-4131-B13C-0D0AF6B40280}" type="pres">
      <dgm:prSet presAssocID="{8AF822A3-BC62-4DA6-AA0B-1484E71F2AB8}" presName="rootComposite" presStyleCnt="0"/>
      <dgm:spPr/>
    </dgm:pt>
    <dgm:pt modelId="{D2A1AC2D-A9AA-4A0D-A620-215E9269A888}" type="pres">
      <dgm:prSet presAssocID="{8AF822A3-BC62-4DA6-AA0B-1484E71F2AB8}" presName="rootText" presStyleLbl="node4" presStyleIdx="25" presStyleCnt="52" custScaleX="102980" custScaleY="133168" custLinFactNeighborX="8207" custLinFactNeighborY="-15889">
        <dgm:presLayoutVars>
          <dgm:chPref val="3"/>
        </dgm:presLayoutVars>
      </dgm:prSet>
      <dgm:spPr>
        <a:xfrm>
          <a:off x="4625619" y="2663835"/>
          <a:ext cx="600276" cy="388121"/>
        </a:xfrm>
        <a:prstGeom prst="rect">
          <a:avLst/>
        </a:prstGeom>
      </dgm:spPr>
    </dgm:pt>
    <dgm:pt modelId="{02F510F5-880B-4FBD-9E8E-AC2B7B0F0C4C}" type="pres">
      <dgm:prSet presAssocID="{8AF822A3-BC62-4DA6-AA0B-1484E71F2AB8}" presName="rootConnector" presStyleLbl="node4" presStyleIdx="25" presStyleCnt="52"/>
      <dgm:spPr/>
    </dgm:pt>
    <dgm:pt modelId="{2B74816A-A3C7-466E-B098-B52D4D7C1D09}" type="pres">
      <dgm:prSet presAssocID="{8AF822A3-BC62-4DA6-AA0B-1484E71F2AB8}" presName="hierChild4" presStyleCnt="0"/>
      <dgm:spPr/>
    </dgm:pt>
    <dgm:pt modelId="{AF710B24-CF20-4C37-A2A8-201D49B062D1}" type="pres">
      <dgm:prSet presAssocID="{B5CD9C63-6D5E-4FEA-9D24-482324457266}" presName="Name37" presStyleLbl="parChTrans1D4" presStyleIdx="26" presStyleCnt="52"/>
      <dgm:spPr/>
    </dgm:pt>
    <dgm:pt modelId="{C9FA62A6-0A88-4DC7-B383-6F6363CAFDD6}" type="pres">
      <dgm:prSet presAssocID="{2EE51847-8BB6-43D3-9B9B-8B1AA2102913}" presName="hierRoot2" presStyleCnt="0">
        <dgm:presLayoutVars>
          <dgm:hierBranch val="init"/>
        </dgm:presLayoutVars>
      </dgm:prSet>
      <dgm:spPr/>
    </dgm:pt>
    <dgm:pt modelId="{A8AE24A9-2817-4720-81BC-156C8673145D}" type="pres">
      <dgm:prSet presAssocID="{2EE51847-8BB6-43D3-9B9B-8B1AA2102913}" presName="rootComposite" presStyleCnt="0"/>
      <dgm:spPr/>
    </dgm:pt>
    <dgm:pt modelId="{69596846-08C5-4A05-A09E-FABF8E724244}" type="pres">
      <dgm:prSet presAssocID="{2EE51847-8BB6-43D3-9B9B-8B1AA2102913}" presName="rootText" presStyleLbl="node4" presStyleIdx="26" presStyleCnt="52" custScaleY="136418" custLinFactNeighborX="8207" custLinFactNeighborY="-24225">
        <dgm:presLayoutVars>
          <dgm:chPref val="3"/>
        </dgm:presLayoutVars>
      </dgm:prSet>
      <dgm:spPr/>
    </dgm:pt>
    <dgm:pt modelId="{5BB1EC9B-63C0-4598-9630-59F7388A6460}" type="pres">
      <dgm:prSet presAssocID="{2EE51847-8BB6-43D3-9B9B-8B1AA2102913}" presName="rootConnector" presStyleLbl="node4" presStyleIdx="26" presStyleCnt="52"/>
      <dgm:spPr/>
    </dgm:pt>
    <dgm:pt modelId="{F8A30D7F-DC4F-4DC9-922D-5A75EE5E0D4C}" type="pres">
      <dgm:prSet presAssocID="{2EE51847-8BB6-43D3-9B9B-8B1AA2102913}" presName="hierChild4" presStyleCnt="0"/>
      <dgm:spPr/>
    </dgm:pt>
    <dgm:pt modelId="{657CB4A3-125A-4EF6-A3AE-8B46E997C9C8}" type="pres">
      <dgm:prSet presAssocID="{2EE51847-8BB6-43D3-9B9B-8B1AA2102913}" presName="hierChild5" presStyleCnt="0"/>
      <dgm:spPr/>
    </dgm:pt>
    <dgm:pt modelId="{A7E68355-BAC8-4C05-9BA3-F609E18B6741}" type="pres">
      <dgm:prSet presAssocID="{8AF822A3-BC62-4DA6-AA0B-1484E71F2AB8}" presName="hierChild5" presStyleCnt="0"/>
      <dgm:spPr/>
    </dgm:pt>
    <dgm:pt modelId="{C81F273E-6BC5-474E-A972-54DAAD8F55E7}" type="pres">
      <dgm:prSet presAssocID="{AF433384-D358-48AE-9E44-9441FBA292B2}" presName="hierChild5" presStyleCnt="0"/>
      <dgm:spPr/>
    </dgm:pt>
    <dgm:pt modelId="{28837B21-248D-4ED8-88C4-505E5A588493}" type="pres">
      <dgm:prSet presAssocID="{ACF336D3-6506-4CE0-9EA8-8BC37B6F660D}" presName="hierChild5" presStyleCnt="0"/>
      <dgm:spPr/>
    </dgm:pt>
    <dgm:pt modelId="{87B03E02-1910-4575-BE2A-7A8249F33720}" type="pres">
      <dgm:prSet presAssocID="{0D7988E9-1434-4C00-AC80-DCF2A9290023}" presName="Name37" presStyleLbl="parChTrans1D3" presStyleIdx="6" presStyleCnt="13"/>
      <dgm:spPr/>
    </dgm:pt>
    <dgm:pt modelId="{3E205437-8E5F-4130-AF14-B95D1A85FAE2}" type="pres">
      <dgm:prSet presAssocID="{B3A1AFA1-7F1D-4D5E-8E2F-64801E5DE6C4}" presName="hierRoot2" presStyleCnt="0">
        <dgm:presLayoutVars>
          <dgm:hierBranch val="init"/>
        </dgm:presLayoutVars>
      </dgm:prSet>
      <dgm:spPr/>
    </dgm:pt>
    <dgm:pt modelId="{033975E6-ABFA-47A2-8485-312481BCB8BE}" type="pres">
      <dgm:prSet presAssocID="{B3A1AFA1-7F1D-4D5E-8E2F-64801E5DE6C4}" presName="rootComposite" presStyleCnt="0"/>
      <dgm:spPr/>
    </dgm:pt>
    <dgm:pt modelId="{B6FBBA5C-D0E1-43E7-9364-B924988457B4}" type="pres">
      <dgm:prSet presAssocID="{B3A1AFA1-7F1D-4D5E-8E2F-64801E5DE6C4}" presName="rootText" presStyleLbl="node3" presStyleIdx="6" presStyleCnt="13" custScaleX="127170" custLinFactNeighborX="4972" custLinFactNeighborY="-13303">
        <dgm:presLayoutVars>
          <dgm:chPref val="3"/>
        </dgm:presLayoutVars>
      </dgm:prSet>
      <dgm:spPr/>
    </dgm:pt>
    <dgm:pt modelId="{7909DB0D-9692-491F-A75D-5242510837FE}" type="pres">
      <dgm:prSet presAssocID="{B3A1AFA1-7F1D-4D5E-8E2F-64801E5DE6C4}" presName="rootConnector" presStyleLbl="node3" presStyleIdx="6" presStyleCnt="13"/>
      <dgm:spPr/>
    </dgm:pt>
    <dgm:pt modelId="{596A33C2-4094-462A-BF55-1E2D126FA7E6}" type="pres">
      <dgm:prSet presAssocID="{B3A1AFA1-7F1D-4D5E-8E2F-64801E5DE6C4}" presName="hierChild4" presStyleCnt="0"/>
      <dgm:spPr/>
    </dgm:pt>
    <dgm:pt modelId="{E7B4EA72-CD61-4B44-9541-89B0E29C146D}" type="pres">
      <dgm:prSet presAssocID="{F484CE82-643F-4618-AEC5-F0136238AA5E}" presName="Name37" presStyleLbl="parChTrans1D4" presStyleIdx="27" presStyleCnt="52"/>
      <dgm:spPr/>
    </dgm:pt>
    <dgm:pt modelId="{1B91FB03-4E91-4BC8-B08D-FA769674BB2C}" type="pres">
      <dgm:prSet presAssocID="{9384FF00-4245-4F96-877A-805E6119D3A8}" presName="hierRoot2" presStyleCnt="0">
        <dgm:presLayoutVars>
          <dgm:hierBranch val="init"/>
        </dgm:presLayoutVars>
      </dgm:prSet>
      <dgm:spPr/>
    </dgm:pt>
    <dgm:pt modelId="{010D0A19-C55B-49B6-852E-030E154B95E4}" type="pres">
      <dgm:prSet presAssocID="{9384FF00-4245-4F96-877A-805E6119D3A8}" presName="rootComposite" presStyleCnt="0"/>
      <dgm:spPr/>
    </dgm:pt>
    <dgm:pt modelId="{642D66E0-A48D-45F5-A8E6-C0EAD8605D1C}" type="pres">
      <dgm:prSet presAssocID="{9384FF00-4245-4F96-877A-805E6119D3A8}" presName="rootText" presStyleLbl="node4" presStyleIdx="27" presStyleCnt="52" custScaleX="148144" custScaleY="194645" custLinFactNeighborX="5356" custLinFactNeighborY="-13303">
        <dgm:presLayoutVars>
          <dgm:chPref val="3"/>
        </dgm:presLayoutVars>
      </dgm:prSet>
      <dgm:spPr/>
    </dgm:pt>
    <dgm:pt modelId="{80C62434-D3DF-4A02-8398-6E761C7D1BB3}" type="pres">
      <dgm:prSet presAssocID="{9384FF00-4245-4F96-877A-805E6119D3A8}" presName="rootConnector" presStyleLbl="node4" presStyleIdx="27" presStyleCnt="52"/>
      <dgm:spPr/>
    </dgm:pt>
    <dgm:pt modelId="{FB5FC91A-AF75-4D62-8FDE-2388E38514FF}" type="pres">
      <dgm:prSet presAssocID="{9384FF00-4245-4F96-877A-805E6119D3A8}" presName="hierChild4" presStyleCnt="0"/>
      <dgm:spPr/>
    </dgm:pt>
    <dgm:pt modelId="{1CB8C5A6-3975-48BC-BD6E-DB8EC5191A9F}" type="pres">
      <dgm:prSet presAssocID="{61F90645-4FC0-49F9-87A5-B70C5815C9FE}" presName="Name37" presStyleLbl="parChTrans1D4" presStyleIdx="28" presStyleCnt="52"/>
      <dgm:spPr/>
    </dgm:pt>
    <dgm:pt modelId="{EAFD9B5F-AF6B-4CB3-881F-3AE1D8DD4201}" type="pres">
      <dgm:prSet presAssocID="{7004A76E-2698-4A4E-A60A-C5B3834E3109}" presName="hierRoot2" presStyleCnt="0">
        <dgm:presLayoutVars>
          <dgm:hierBranch val="init"/>
        </dgm:presLayoutVars>
      </dgm:prSet>
      <dgm:spPr/>
    </dgm:pt>
    <dgm:pt modelId="{40A94BA2-20A2-487B-A122-C62429A9D7FD}" type="pres">
      <dgm:prSet presAssocID="{7004A76E-2698-4A4E-A60A-C5B3834E3109}" presName="rootComposite" presStyleCnt="0"/>
      <dgm:spPr/>
    </dgm:pt>
    <dgm:pt modelId="{8CF426E2-6F56-42E9-9A84-5D18304D45B0}" type="pres">
      <dgm:prSet presAssocID="{7004A76E-2698-4A4E-A60A-C5B3834E3109}" presName="rootText" presStyleLbl="node4" presStyleIdx="28" presStyleCnt="52" custScaleX="127749" custScaleY="142767" custLinFactNeighborX="4972" custLinFactNeighborY="-13303">
        <dgm:presLayoutVars>
          <dgm:chPref val="3"/>
        </dgm:presLayoutVars>
      </dgm:prSet>
      <dgm:spPr/>
    </dgm:pt>
    <dgm:pt modelId="{7B979AFD-8AAB-474E-8231-E95BEF39EC5E}" type="pres">
      <dgm:prSet presAssocID="{7004A76E-2698-4A4E-A60A-C5B3834E3109}" presName="rootConnector" presStyleLbl="node4" presStyleIdx="28" presStyleCnt="52"/>
      <dgm:spPr/>
    </dgm:pt>
    <dgm:pt modelId="{F464F293-9F44-4333-8247-4F2697129924}" type="pres">
      <dgm:prSet presAssocID="{7004A76E-2698-4A4E-A60A-C5B3834E3109}" presName="hierChild4" presStyleCnt="0"/>
      <dgm:spPr/>
    </dgm:pt>
    <dgm:pt modelId="{D43B3982-1DA6-4264-A071-6E7F9201084F}" type="pres">
      <dgm:prSet presAssocID="{A9419557-BDDA-4D68-9CAF-CCFF7E4275BD}" presName="Name37" presStyleLbl="parChTrans1D4" presStyleIdx="29" presStyleCnt="52"/>
      <dgm:spPr/>
    </dgm:pt>
    <dgm:pt modelId="{D64AEA7C-3767-4495-9DE4-D2F786282910}" type="pres">
      <dgm:prSet presAssocID="{4089F14C-FF40-496F-B1BA-C009912CB470}" presName="hierRoot2" presStyleCnt="0">
        <dgm:presLayoutVars>
          <dgm:hierBranch val="init"/>
        </dgm:presLayoutVars>
      </dgm:prSet>
      <dgm:spPr/>
    </dgm:pt>
    <dgm:pt modelId="{2C6AF132-1736-4E0B-BF18-34BF5427EFA9}" type="pres">
      <dgm:prSet presAssocID="{4089F14C-FF40-496F-B1BA-C009912CB470}" presName="rootComposite" presStyleCnt="0"/>
      <dgm:spPr/>
    </dgm:pt>
    <dgm:pt modelId="{AD02230F-F730-44B6-849C-8B922B782271}" type="pres">
      <dgm:prSet presAssocID="{4089F14C-FF40-496F-B1BA-C009912CB470}" presName="rootText" presStyleLbl="node4" presStyleIdx="29" presStyleCnt="52" custScaleX="140678" custScaleY="137415" custLinFactNeighborX="5355" custLinFactNeighborY="-24086">
        <dgm:presLayoutVars>
          <dgm:chPref val="3"/>
        </dgm:presLayoutVars>
      </dgm:prSet>
      <dgm:spPr/>
    </dgm:pt>
    <dgm:pt modelId="{706E2754-749E-4BDD-927A-4BD488D1AE01}" type="pres">
      <dgm:prSet presAssocID="{4089F14C-FF40-496F-B1BA-C009912CB470}" presName="rootConnector" presStyleLbl="node4" presStyleIdx="29" presStyleCnt="52"/>
      <dgm:spPr/>
    </dgm:pt>
    <dgm:pt modelId="{26A5A6A9-1A42-4178-ADB8-3804292BD09D}" type="pres">
      <dgm:prSet presAssocID="{4089F14C-FF40-496F-B1BA-C009912CB470}" presName="hierChild4" presStyleCnt="0"/>
      <dgm:spPr/>
    </dgm:pt>
    <dgm:pt modelId="{7ECC94F4-7BBD-4367-9979-92F60BB93BD6}" type="pres">
      <dgm:prSet presAssocID="{6FFDDB3B-1A3D-4C6B-98EB-4832DACB74EA}" presName="Name37" presStyleLbl="parChTrans1D4" presStyleIdx="30" presStyleCnt="52"/>
      <dgm:spPr/>
    </dgm:pt>
    <dgm:pt modelId="{AD60ADAB-F061-457A-A9D4-1D908B4B54FF}" type="pres">
      <dgm:prSet presAssocID="{DD5B1A40-791F-4045-B856-EF331585EBCD}" presName="hierRoot2" presStyleCnt="0">
        <dgm:presLayoutVars>
          <dgm:hierBranch val="init"/>
        </dgm:presLayoutVars>
      </dgm:prSet>
      <dgm:spPr/>
    </dgm:pt>
    <dgm:pt modelId="{4B9A2FB1-DC89-4B4C-A08E-7522D1B8EA03}" type="pres">
      <dgm:prSet presAssocID="{DD5B1A40-791F-4045-B856-EF331585EBCD}" presName="rootComposite" presStyleCnt="0"/>
      <dgm:spPr/>
    </dgm:pt>
    <dgm:pt modelId="{D1E733E5-B759-4F86-BBC4-149E076FEBB3}" type="pres">
      <dgm:prSet presAssocID="{DD5B1A40-791F-4045-B856-EF331585EBCD}" presName="rootText" presStyleLbl="node4" presStyleIdx="30" presStyleCnt="52" custScaleX="148051" custScaleY="157061" custLinFactNeighborX="12658" custLinFactNeighborY="-8227">
        <dgm:presLayoutVars>
          <dgm:chPref val="3"/>
        </dgm:presLayoutVars>
      </dgm:prSet>
      <dgm:spPr/>
    </dgm:pt>
    <dgm:pt modelId="{CF371C82-02EA-41F8-98FF-9C343F9C25F2}" type="pres">
      <dgm:prSet presAssocID="{DD5B1A40-791F-4045-B856-EF331585EBCD}" presName="rootConnector" presStyleLbl="node4" presStyleIdx="30" presStyleCnt="52"/>
      <dgm:spPr/>
    </dgm:pt>
    <dgm:pt modelId="{0C1D8206-9D41-493C-8B82-51B9BB0ACC22}" type="pres">
      <dgm:prSet presAssocID="{DD5B1A40-791F-4045-B856-EF331585EBCD}" presName="hierChild4" presStyleCnt="0"/>
      <dgm:spPr/>
    </dgm:pt>
    <dgm:pt modelId="{74DC6FD0-65A1-43EA-A9F6-4CF743099ACC}" type="pres">
      <dgm:prSet presAssocID="{DD5B1A40-791F-4045-B856-EF331585EBCD}" presName="hierChild5" presStyleCnt="0"/>
      <dgm:spPr/>
    </dgm:pt>
    <dgm:pt modelId="{ECDEFC19-0342-45CD-9D37-BC1157DC4768}" type="pres">
      <dgm:prSet presAssocID="{7575DE87-E6BF-4077-872D-A87882F4AF77}" presName="Name37" presStyleLbl="parChTrans1D4" presStyleIdx="31" presStyleCnt="52"/>
      <dgm:spPr/>
    </dgm:pt>
    <dgm:pt modelId="{4A91EAEC-9CE7-46D6-BD32-E08ABF3B1F38}" type="pres">
      <dgm:prSet presAssocID="{1FFD6112-E218-412C-A279-A4345A4C08B5}" presName="hierRoot2" presStyleCnt="0">
        <dgm:presLayoutVars>
          <dgm:hierBranch val="init"/>
        </dgm:presLayoutVars>
      </dgm:prSet>
      <dgm:spPr/>
    </dgm:pt>
    <dgm:pt modelId="{3A5B04A0-0EB8-440D-9EAD-F158127D9918}" type="pres">
      <dgm:prSet presAssocID="{1FFD6112-E218-412C-A279-A4345A4C08B5}" presName="rootComposite" presStyleCnt="0"/>
      <dgm:spPr/>
    </dgm:pt>
    <dgm:pt modelId="{F9F6981A-1602-4BDD-B4F6-B61CA511B2BD}" type="pres">
      <dgm:prSet presAssocID="{1FFD6112-E218-412C-A279-A4345A4C08B5}" presName="rootText" presStyleLbl="node4" presStyleIdx="31" presStyleCnt="52" custScaleX="141032" custScaleY="129838" custLinFactNeighborX="8207" custLinFactNeighborY="-13303">
        <dgm:presLayoutVars>
          <dgm:chPref val="3"/>
        </dgm:presLayoutVars>
      </dgm:prSet>
      <dgm:spPr/>
    </dgm:pt>
    <dgm:pt modelId="{37A67A6B-9E07-4EC2-8D32-6CB2DA0D6DC9}" type="pres">
      <dgm:prSet presAssocID="{1FFD6112-E218-412C-A279-A4345A4C08B5}" presName="rootConnector" presStyleLbl="node4" presStyleIdx="31" presStyleCnt="52"/>
      <dgm:spPr/>
    </dgm:pt>
    <dgm:pt modelId="{2AE92BE5-BCE1-479B-A6BD-4068ED932A3E}" type="pres">
      <dgm:prSet presAssocID="{1FFD6112-E218-412C-A279-A4345A4C08B5}" presName="hierChild4" presStyleCnt="0"/>
      <dgm:spPr/>
    </dgm:pt>
    <dgm:pt modelId="{FAC1D601-52ED-417E-A466-83CCB8DEFBA6}" type="pres">
      <dgm:prSet presAssocID="{1FFD6112-E218-412C-A279-A4345A4C08B5}" presName="hierChild5" presStyleCnt="0"/>
      <dgm:spPr/>
    </dgm:pt>
    <dgm:pt modelId="{200961D3-5126-4FB4-9C36-09626BBAFF2D}" type="pres">
      <dgm:prSet presAssocID="{4089F14C-FF40-496F-B1BA-C009912CB470}" presName="hierChild5" presStyleCnt="0"/>
      <dgm:spPr/>
    </dgm:pt>
    <dgm:pt modelId="{49E2DFE4-1A43-419A-BF4F-4291AA5B3F8E}" type="pres">
      <dgm:prSet presAssocID="{7004A76E-2698-4A4E-A60A-C5B3834E3109}" presName="hierChild5" presStyleCnt="0"/>
      <dgm:spPr/>
    </dgm:pt>
    <dgm:pt modelId="{7CF6C215-700B-41C5-80A7-0D8DD89FC46C}" type="pres">
      <dgm:prSet presAssocID="{9384FF00-4245-4F96-877A-805E6119D3A8}" presName="hierChild5" presStyleCnt="0"/>
      <dgm:spPr/>
    </dgm:pt>
    <dgm:pt modelId="{B16836EF-81E6-4D3B-9F39-BAB25D1E87F3}" type="pres">
      <dgm:prSet presAssocID="{B3A1AFA1-7F1D-4D5E-8E2F-64801E5DE6C4}" presName="hierChild5" presStyleCnt="0"/>
      <dgm:spPr/>
    </dgm:pt>
    <dgm:pt modelId="{0A880570-4AEC-4BF8-9F55-31369D4FBA93}" type="pres">
      <dgm:prSet presAssocID="{216AD5CC-F5EE-467F-B8BD-DCE123B42D64}" presName="Name37" presStyleLbl="parChTrans1D3" presStyleIdx="7" presStyleCnt="13"/>
      <dgm:spPr/>
    </dgm:pt>
    <dgm:pt modelId="{A39DBA5A-E35A-4A69-9A6E-766E6A1EAA01}" type="pres">
      <dgm:prSet presAssocID="{544A6CEC-F01C-4C7C-B923-595BB2A2E70D}" presName="hierRoot2" presStyleCnt="0">
        <dgm:presLayoutVars>
          <dgm:hierBranch val="init"/>
        </dgm:presLayoutVars>
      </dgm:prSet>
      <dgm:spPr/>
    </dgm:pt>
    <dgm:pt modelId="{55914ACD-4D3E-4F5B-B1F3-848A4589D608}" type="pres">
      <dgm:prSet presAssocID="{544A6CEC-F01C-4C7C-B923-595BB2A2E70D}" presName="rootComposite" presStyleCnt="0"/>
      <dgm:spPr/>
    </dgm:pt>
    <dgm:pt modelId="{5C6C40B8-6D32-420B-A898-2A864A7D8C44}" type="pres">
      <dgm:prSet presAssocID="{544A6CEC-F01C-4C7C-B923-595BB2A2E70D}" presName="rootText" presStyleLbl="node3" presStyleIdx="7" presStyleCnt="13" custLinFactNeighborX="4120" custLinFactNeighborY="-13332">
        <dgm:presLayoutVars>
          <dgm:chPref val="3"/>
        </dgm:presLayoutVars>
      </dgm:prSet>
      <dgm:spPr/>
    </dgm:pt>
    <dgm:pt modelId="{4979AFF8-52F0-4087-A1B3-C2A336A3640E}" type="pres">
      <dgm:prSet presAssocID="{544A6CEC-F01C-4C7C-B923-595BB2A2E70D}" presName="rootConnector" presStyleLbl="node3" presStyleIdx="7" presStyleCnt="13"/>
      <dgm:spPr/>
    </dgm:pt>
    <dgm:pt modelId="{D175D8CC-3BFE-44CA-A357-87806C2DB0E7}" type="pres">
      <dgm:prSet presAssocID="{544A6CEC-F01C-4C7C-B923-595BB2A2E70D}" presName="hierChild4" presStyleCnt="0"/>
      <dgm:spPr/>
    </dgm:pt>
    <dgm:pt modelId="{C2E272F0-1568-469A-A24B-1FE3C36B2A91}" type="pres">
      <dgm:prSet presAssocID="{366FF093-7BD5-44C0-849C-C47F5EE1C94C}" presName="Name37" presStyleLbl="parChTrans1D4" presStyleIdx="32" presStyleCnt="52"/>
      <dgm:spPr/>
    </dgm:pt>
    <dgm:pt modelId="{AC5829B8-70FE-4253-94B0-04C1686B2638}" type="pres">
      <dgm:prSet presAssocID="{BFC9D440-0221-4847-9486-21D64DC41198}" presName="hierRoot2" presStyleCnt="0">
        <dgm:presLayoutVars>
          <dgm:hierBranch val="init"/>
        </dgm:presLayoutVars>
      </dgm:prSet>
      <dgm:spPr/>
    </dgm:pt>
    <dgm:pt modelId="{13545E58-F954-4C4B-946F-E9FE278669C6}" type="pres">
      <dgm:prSet presAssocID="{BFC9D440-0221-4847-9486-21D64DC41198}" presName="rootComposite" presStyleCnt="0"/>
      <dgm:spPr/>
    </dgm:pt>
    <dgm:pt modelId="{EA5A2FC2-7700-4166-9335-08FD0202CE5C}" type="pres">
      <dgm:prSet presAssocID="{BFC9D440-0221-4847-9486-21D64DC41198}" presName="rootText" presStyleLbl="node4" presStyleIdx="32" presStyleCnt="52" custScaleX="139188" custLinFactNeighborX="4120" custLinFactNeighborY="-19802">
        <dgm:presLayoutVars>
          <dgm:chPref val="3"/>
        </dgm:presLayoutVars>
      </dgm:prSet>
      <dgm:spPr/>
    </dgm:pt>
    <dgm:pt modelId="{96EA6FCF-D977-41D6-8E33-16383419B1CE}" type="pres">
      <dgm:prSet presAssocID="{BFC9D440-0221-4847-9486-21D64DC41198}" presName="rootConnector" presStyleLbl="node4" presStyleIdx="32" presStyleCnt="52"/>
      <dgm:spPr/>
    </dgm:pt>
    <dgm:pt modelId="{5F93393F-F37B-40E9-BE2C-78F8962B3DC9}" type="pres">
      <dgm:prSet presAssocID="{BFC9D440-0221-4847-9486-21D64DC41198}" presName="hierChild4" presStyleCnt="0"/>
      <dgm:spPr/>
    </dgm:pt>
    <dgm:pt modelId="{6433500D-88D4-4DF7-B472-17243A88431F}" type="pres">
      <dgm:prSet presAssocID="{E9406215-B907-4150-85C5-03F01740B9DE}" presName="Name37" presStyleLbl="parChTrans1D4" presStyleIdx="33" presStyleCnt="52"/>
      <dgm:spPr/>
    </dgm:pt>
    <dgm:pt modelId="{091F4CC8-337D-4306-91D6-9CE96B2FA17D}" type="pres">
      <dgm:prSet presAssocID="{BEEB1727-066E-4C8E-816C-9916B7B228C9}" presName="hierRoot2" presStyleCnt="0">
        <dgm:presLayoutVars>
          <dgm:hierBranch val="init"/>
        </dgm:presLayoutVars>
      </dgm:prSet>
      <dgm:spPr/>
    </dgm:pt>
    <dgm:pt modelId="{A23B0437-B031-4E10-B15A-D451269D7F57}" type="pres">
      <dgm:prSet presAssocID="{BEEB1727-066E-4C8E-816C-9916B7B228C9}" presName="rootComposite" presStyleCnt="0"/>
      <dgm:spPr/>
    </dgm:pt>
    <dgm:pt modelId="{7B86456D-FBC0-48FD-A964-B7F4A2C8B9D7}" type="pres">
      <dgm:prSet presAssocID="{BEEB1727-066E-4C8E-816C-9916B7B228C9}" presName="rootText" presStyleLbl="node4" presStyleIdx="33" presStyleCnt="52" custScaleY="139560" custLinFactNeighborX="4120" custLinFactNeighborY="-19802">
        <dgm:presLayoutVars>
          <dgm:chPref val="3"/>
        </dgm:presLayoutVars>
      </dgm:prSet>
      <dgm:spPr/>
    </dgm:pt>
    <dgm:pt modelId="{2E521E35-200A-492E-8917-DB6EF674489A}" type="pres">
      <dgm:prSet presAssocID="{BEEB1727-066E-4C8E-816C-9916B7B228C9}" presName="rootConnector" presStyleLbl="node4" presStyleIdx="33" presStyleCnt="52"/>
      <dgm:spPr/>
    </dgm:pt>
    <dgm:pt modelId="{6B8C8EB6-1BCB-4197-910D-A1245BD92BE8}" type="pres">
      <dgm:prSet presAssocID="{BEEB1727-066E-4C8E-816C-9916B7B228C9}" presName="hierChild4" presStyleCnt="0"/>
      <dgm:spPr/>
    </dgm:pt>
    <dgm:pt modelId="{EE9DAF50-50C7-4CAC-9687-AA476A74A5D6}" type="pres">
      <dgm:prSet presAssocID="{BEEB1727-066E-4C8E-816C-9916B7B228C9}" presName="hierChild5" presStyleCnt="0"/>
      <dgm:spPr/>
    </dgm:pt>
    <dgm:pt modelId="{270E114E-1F20-476C-90FA-4EE9F8AA0519}" type="pres">
      <dgm:prSet presAssocID="{7C62198C-E986-4492-93F3-C4349FE611EC}" presName="Name37" presStyleLbl="parChTrans1D4" presStyleIdx="34" presStyleCnt="52"/>
      <dgm:spPr/>
    </dgm:pt>
    <dgm:pt modelId="{E3A4534D-66C4-430A-B02F-B0D3E59CFDA0}" type="pres">
      <dgm:prSet presAssocID="{08DEA63F-B557-4E4D-9490-F475260D3E79}" presName="hierRoot2" presStyleCnt="0">
        <dgm:presLayoutVars>
          <dgm:hierBranch val="init"/>
        </dgm:presLayoutVars>
      </dgm:prSet>
      <dgm:spPr/>
    </dgm:pt>
    <dgm:pt modelId="{D7F0970B-8822-40FF-AE1F-07BA63312636}" type="pres">
      <dgm:prSet presAssocID="{08DEA63F-B557-4E4D-9490-F475260D3E79}" presName="rootComposite" presStyleCnt="0"/>
      <dgm:spPr/>
    </dgm:pt>
    <dgm:pt modelId="{AE6F3FBD-0E75-4EBC-AA7D-E28DA45C31D3}" type="pres">
      <dgm:prSet presAssocID="{08DEA63F-B557-4E4D-9490-F475260D3E79}" presName="rootText" presStyleLbl="node4" presStyleIdx="34" presStyleCnt="52" custScaleY="176738" custLinFactNeighborX="4120" custLinFactNeighborY="-31304">
        <dgm:presLayoutVars>
          <dgm:chPref val="3"/>
        </dgm:presLayoutVars>
      </dgm:prSet>
      <dgm:spPr/>
    </dgm:pt>
    <dgm:pt modelId="{B2D1E582-12A5-4933-8912-5A8A1ADC4911}" type="pres">
      <dgm:prSet presAssocID="{08DEA63F-B557-4E4D-9490-F475260D3E79}" presName="rootConnector" presStyleLbl="node4" presStyleIdx="34" presStyleCnt="52"/>
      <dgm:spPr/>
    </dgm:pt>
    <dgm:pt modelId="{74FAE235-1D99-4A01-90DA-5918D10620B7}" type="pres">
      <dgm:prSet presAssocID="{08DEA63F-B557-4E4D-9490-F475260D3E79}" presName="hierChild4" presStyleCnt="0"/>
      <dgm:spPr/>
    </dgm:pt>
    <dgm:pt modelId="{879C5447-1995-4B84-B0CD-ED193CF288BE}" type="pres">
      <dgm:prSet presAssocID="{08DEA63F-B557-4E4D-9490-F475260D3E79}" presName="hierChild5" presStyleCnt="0"/>
      <dgm:spPr/>
    </dgm:pt>
    <dgm:pt modelId="{87657521-0781-43E8-820A-8BBF69217D1D}" type="pres">
      <dgm:prSet presAssocID="{BFC9D440-0221-4847-9486-21D64DC41198}" presName="hierChild5" presStyleCnt="0"/>
      <dgm:spPr/>
    </dgm:pt>
    <dgm:pt modelId="{970EBE9A-EC5E-40CB-B6D0-4BE0F4398903}" type="pres">
      <dgm:prSet presAssocID="{544A6CEC-F01C-4C7C-B923-595BB2A2E70D}" presName="hierChild5" presStyleCnt="0"/>
      <dgm:spPr/>
    </dgm:pt>
    <dgm:pt modelId="{266FD1CF-A6A1-4499-9BA6-82150B42E7BB}" type="pres">
      <dgm:prSet presAssocID="{22C3C1CE-37B6-4DF4-A454-868218387043}" presName="Name37" presStyleLbl="parChTrans1D3" presStyleIdx="8" presStyleCnt="13"/>
      <dgm:spPr/>
    </dgm:pt>
    <dgm:pt modelId="{ECBBE146-9445-4634-AE96-494A59142E46}" type="pres">
      <dgm:prSet presAssocID="{9BF07979-89B0-48BD-84AC-7150885DE4AE}" presName="hierRoot2" presStyleCnt="0">
        <dgm:presLayoutVars>
          <dgm:hierBranch val="init"/>
        </dgm:presLayoutVars>
      </dgm:prSet>
      <dgm:spPr/>
    </dgm:pt>
    <dgm:pt modelId="{EAAEC1CB-F195-408E-BB36-189280AD6BDD}" type="pres">
      <dgm:prSet presAssocID="{9BF07979-89B0-48BD-84AC-7150885DE4AE}" presName="rootComposite" presStyleCnt="0"/>
      <dgm:spPr/>
    </dgm:pt>
    <dgm:pt modelId="{027996AF-5B18-4A4F-8CB8-794EE3E5D3A8}" type="pres">
      <dgm:prSet presAssocID="{9BF07979-89B0-48BD-84AC-7150885DE4AE}" presName="rootText" presStyleLbl="node3" presStyleIdx="8" presStyleCnt="13" custLinFactNeighborX="14903" custLinFactNeighborY="-10056">
        <dgm:presLayoutVars>
          <dgm:chPref val="3"/>
        </dgm:presLayoutVars>
      </dgm:prSet>
      <dgm:spPr/>
    </dgm:pt>
    <dgm:pt modelId="{E10F128A-A7CD-497B-AF40-B68BCEB61B80}" type="pres">
      <dgm:prSet presAssocID="{9BF07979-89B0-48BD-84AC-7150885DE4AE}" presName="rootConnector" presStyleLbl="node3" presStyleIdx="8" presStyleCnt="13"/>
      <dgm:spPr/>
    </dgm:pt>
    <dgm:pt modelId="{B57039AC-FB26-4304-AE54-2112EBF005A3}" type="pres">
      <dgm:prSet presAssocID="{9BF07979-89B0-48BD-84AC-7150885DE4AE}" presName="hierChild4" presStyleCnt="0"/>
      <dgm:spPr/>
    </dgm:pt>
    <dgm:pt modelId="{80E1B6B7-C08C-4F75-B505-FFEF9DDD33B5}" type="pres">
      <dgm:prSet presAssocID="{E4DFF0B1-F163-4EF9-BD8C-494C7F013CD8}" presName="Name37" presStyleLbl="parChTrans1D4" presStyleIdx="35" presStyleCnt="52"/>
      <dgm:spPr/>
    </dgm:pt>
    <dgm:pt modelId="{68C69B32-6675-44D2-B59A-9BB10119E2B6}" type="pres">
      <dgm:prSet presAssocID="{0698A2CF-B6FC-4C65-9593-152B851910FB}" presName="hierRoot2" presStyleCnt="0">
        <dgm:presLayoutVars>
          <dgm:hierBranch val="init"/>
        </dgm:presLayoutVars>
      </dgm:prSet>
      <dgm:spPr/>
    </dgm:pt>
    <dgm:pt modelId="{95590792-2306-4D1E-B269-71D619DDEF89}" type="pres">
      <dgm:prSet presAssocID="{0698A2CF-B6FC-4C65-9593-152B851910FB}" presName="rootComposite" presStyleCnt="0"/>
      <dgm:spPr/>
    </dgm:pt>
    <dgm:pt modelId="{7CC12CAC-4FE3-4A28-8234-030048D0F0D7}" type="pres">
      <dgm:prSet presAssocID="{0698A2CF-B6FC-4C65-9593-152B851910FB}" presName="rootText" presStyleLbl="node4" presStyleIdx="35" presStyleCnt="52" custScaleX="131742" custLinFactNeighborX="4120" custLinFactNeighborY="-14369">
        <dgm:presLayoutVars>
          <dgm:chPref val="3"/>
        </dgm:presLayoutVars>
      </dgm:prSet>
      <dgm:spPr/>
    </dgm:pt>
    <dgm:pt modelId="{DE93D906-AA7C-4915-8BCE-B5B6971A6910}" type="pres">
      <dgm:prSet presAssocID="{0698A2CF-B6FC-4C65-9593-152B851910FB}" presName="rootConnector" presStyleLbl="node4" presStyleIdx="35" presStyleCnt="52"/>
      <dgm:spPr/>
    </dgm:pt>
    <dgm:pt modelId="{58113996-4CC3-40C3-9236-CEC72F303B91}" type="pres">
      <dgm:prSet presAssocID="{0698A2CF-B6FC-4C65-9593-152B851910FB}" presName="hierChild4" presStyleCnt="0"/>
      <dgm:spPr/>
    </dgm:pt>
    <dgm:pt modelId="{2789DFB5-6BD1-487C-B6B6-34CD02419EAA}" type="pres">
      <dgm:prSet presAssocID="{0698A2CF-B6FC-4C65-9593-152B851910FB}" presName="hierChild5" presStyleCnt="0"/>
      <dgm:spPr/>
    </dgm:pt>
    <dgm:pt modelId="{B32E45E7-A3ED-41B9-8EBC-6B74F31E4938}" type="pres">
      <dgm:prSet presAssocID="{1706F24B-8264-4CE5-8F2E-8CDFF09DAC26}" presName="Name37" presStyleLbl="parChTrans1D4" presStyleIdx="36" presStyleCnt="52"/>
      <dgm:spPr/>
    </dgm:pt>
    <dgm:pt modelId="{1469850A-EF7E-4121-BF67-2D639C6C55CE}" type="pres">
      <dgm:prSet presAssocID="{F114C030-8961-42BE-A0AB-56DFAF33DF71}" presName="hierRoot2" presStyleCnt="0">
        <dgm:presLayoutVars>
          <dgm:hierBranch val="init"/>
        </dgm:presLayoutVars>
      </dgm:prSet>
      <dgm:spPr/>
    </dgm:pt>
    <dgm:pt modelId="{49865D49-3F1C-4088-9B89-FBB2470A454F}" type="pres">
      <dgm:prSet presAssocID="{F114C030-8961-42BE-A0AB-56DFAF33DF71}" presName="rootComposite" presStyleCnt="0"/>
      <dgm:spPr/>
    </dgm:pt>
    <dgm:pt modelId="{D1E79444-599F-4EF5-8FAF-5FFAEFB4D811}" type="pres">
      <dgm:prSet presAssocID="{F114C030-8961-42BE-A0AB-56DFAF33DF71}" presName="rootText" presStyleLbl="node4" presStyleIdx="36" presStyleCnt="52" custScaleY="129155" custLinFactNeighborX="4120" custLinFactNeighborY="-19802">
        <dgm:presLayoutVars>
          <dgm:chPref val="3"/>
        </dgm:presLayoutVars>
      </dgm:prSet>
      <dgm:spPr/>
    </dgm:pt>
    <dgm:pt modelId="{F84B76BA-3516-408C-875D-2220CA1FD47C}" type="pres">
      <dgm:prSet presAssocID="{F114C030-8961-42BE-A0AB-56DFAF33DF71}" presName="rootConnector" presStyleLbl="node4" presStyleIdx="36" presStyleCnt="52"/>
      <dgm:spPr/>
    </dgm:pt>
    <dgm:pt modelId="{B5554411-7415-4EF4-AEB5-DEBE4B40F644}" type="pres">
      <dgm:prSet presAssocID="{F114C030-8961-42BE-A0AB-56DFAF33DF71}" presName="hierChild4" presStyleCnt="0"/>
      <dgm:spPr/>
    </dgm:pt>
    <dgm:pt modelId="{E00B28D1-8221-4819-B4E3-80DE80E7BB56}" type="pres">
      <dgm:prSet presAssocID="{F114C030-8961-42BE-A0AB-56DFAF33DF71}" presName="hierChild5" presStyleCnt="0"/>
      <dgm:spPr/>
    </dgm:pt>
    <dgm:pt modelId="{DF07F228-40E0-4F92-B80D-B07E772B529F}" type="pres">
      <dgm:prSet presAssocID="{9BF07979-89B0-48BD-84AC-7150885DE4AE}" presName="hierChild5" presStyleCnt="0"/>
      <dgm:spPr/>
    </dgm:pt>
    <dgm:pt modelId="{EB0362BC-7CDC-42BC-8D13-5C820CCA0F39}" type="pres">
      <dgm:prSet presAssocID="{50298D3D-8B76-4EE1-98B9-4C30246C055C}" presName="Name37" presStyleLbl="parChTrans1D3" presStyleIdx="9" presStyleCnt="13"/>
      <dgm:spPr/>
    </dgm:pt>
    <dgm:pt modelId="{2DC1639E-EC46-4CD2-876C-B5912B70439B}" type="pres">
      <dgm:prSet presAssocID="{AC9BE384-7183-4A34-B557-2A8909437D17}" presName="hierRoot2" presStyleCnt="0">
        <dgm:presLayoutVars>
          <dgm:hierBranch val="init"/>
        </dgm:presLayoutVars>
      </dgm:prSet>
      <dgm:spPr/>
    </dgm:pt>
    <dgm:pt modelId="{EF8BBE9A-BA05-4579-94F7-69A361B6AAF2}" type="pres">
      <dgm:prSet presAssocID="{AC9BE384-7183-4A34-B557-2A8909437D17}" presName="rootComposite" presStyleCnt="0"/>
      <dgm:spPr/>
    </dgm:pt>
    <dgm:pt modelId="{83DEA1EF-DE59-42D2-9E1F-76974B6484BB}" type="pres">
      <dgm:prSet presAssocID="{AC9BE384-7183-4A34-B557-2A8909437D17}" presName="rootText" presStyleLbl="node3" presStyleIdx="9" presStyleCnt="13" custLinFactNeighborX="-193" custLinFactNeighborY="-12213">
        <dgm:presLayoutVars>
          <dgm:chPref val="3"/>
        </dgm:presLayoutVars>
      </dgm:prSet>
      <dgm:spPr/>
    </dgm:pt>
    <dgm:pt modelId="{DE112F1B-31D5-4B5E-AEC4-AB019B466F9A}" type="pres">
      <dgm:prSet presAssocID="{AC9BE384-7183-4A34-B557-2A8909437D17}" presName="rootConnector" presStyleLbl="node3" presStyleIdx="9" presStyleCnt="13"/>
      <dgm:spPr/>
    </dgm:pt>
    <dgm:pt modelId="{9FCD1FC2-CDEF-4D5D-B350-6CEB258AC263}" type="pres">
      <dgm:prSet presAssocID="{AC9BE384-7183-4A34-B557-2A8909437D17}" presName="hierChild4" presStyleCnt="0"/>
      <dgm:spPr/>
    </dgm:pt>
    <dgm:pt modelId="{B7FFD1C9-6E4C-4643-8847-3AEBC80778D6}" type="pres">
      <dgm:prSet presAssocID="{FC0E7C46-1A20-4B48-85A6-A7554A1BB50D}" presName="Name37" presStyleLbl="parChTrans1D4" presStyleIdx="37" presStyleCnt="52"/>
      <dgm:spPr/>
    </dgm:pt>
    <dgm:pt modelId="{C7517429-A7BA-4CF5-954A-77A1730497DD}" type="pres">
      <dgm:prSet presAssocID="{4752FE77-7970-4AD8-AF78-BC638ECD1A53}" presName="hierRoot2" presStyleCnt="0">
        <dgm:presLayoutVars>
          <dgm:hierBranch val="hang"/>
        </dgm:presLayoutVars>
      </dgm:prSet>
      <dgm:spPr/>
    </dgm:pt>
    <dgm:pt modelId="{CE5E576B-CA9E-4718-8567-EAC9D875F91C}" type="pres">
      <dgm:prSet presAssocID="{4752FE77-7970-4AD8-AF78-BC638ECD1A53}" presName="rootComposite" presStyleCnt="0"/>
      <dgm:spPr/>
    </dgm:pt>
    <dgm:pt modelId="{6A5B28C8-08B1-4A92-B3CC-F70AC034A47C}" type="pres">
      <dgm:prSet presAssocID="{4752FE77-7970-4AD8-AF78-BC638ECD1A53}" presName="rootText" presStyleLbl="node4" presStyleIdx="37" presStyleCnt="52" custScaleX="150470" custScaleY="169892" custLinFactNeighborX="-194" custLinFactNeighborY="-22301">
        <dgm:presLayoutVars>
          <dgm:chPref val="3"/>
        </dgm:presLayoutVars>
      </dgm:prSet>
      <dgm:spPr/>
    </dgm:pt>
    <dgm:pt modelId="{20A24749-F32E-4E2C-BC11-2FA37EC86CBC}" type="pres">
      <dgm:prSet presAssocID="{4752FE77-7970-4AD8-AF78-BC638ECD1A53}" presName="rootConnector" presStyleLbl="node4" presStyleIdx="37" presStyleCnt="52"/>
      <dgm:spPr/>
    </dgm:pt>
    <dgm:pt modelId="{CDD02BA8-5EBE-44C7-96B3-1BEE1193AEBE}" type="pres">
      <dgm:prSet presAssocID="{4752FE77-7970-4AD8-AF78-BC638ECD1A53}" presName="hierChild4" presStyleCnt="0"/>
      <dgm:spPr/>
    </dgm:pt>
    <dgm:pt modelId="{B3471DD0-088D-4249-B989-20864FDF6589}" type="pres">
      <dgm:prSet presAssocID="{755F1994-1F3D-4B08-93F1-A79F7733069B}" presName="Name48" presStyleLbl="parChTrans1D4" presStyleIdx="38" presStyleCnt="52"/>
      <dgm:spPr/>
    </dgm:pt>
    <dgm:pt modelId="{422A01D5-AC3A-447B-A37F-4FDBC26D3511}" type="pres">
      <dgm:prSet presAssocID="{8734D66C-8105-40FA-95A8-D42E6034DC67}" presName="hierRoot2" presStyleCnt="0">
        <dgm:presLayoutVars>
          <dgm:hierBranch val="init"/>
        </dgm:presLayoutVars>
      </dgm:prSet>
      <dgm:spPr/>
    </dgm:pt>
    <dgm:pt modelId="{A3FC30A6-2E2A-40D2-98F5-5AB7AC51C47D}" type="pres">
      <dgm:prSet presAssocID="{8734D66C-8105-40FA-95A8-D42E6034DC67}" presName="rootComposite" presStyleCnt="0"/>
      <dgm:spPr/>
    </dgm:pt>
    <dgm:pt modelId="{75F62253-62C8-4C7A-86FC-034485AAFB5B}" type="pres">
      <dgm:prSet presAssocID="{8734D66C-8105-40FA-95A8-D42E6034DC67}" presName="rootText" presStyleLbl="node4" presStyleIdx="38" presStyleCnt="52" custScaleX="104011" custScaleY="160788" custLinFactNeighborX="-4356" custLinFactNeighborY="-34098">
        <dgm:presLayoutVars>
          <dgm:chPref val="3"/>
        </dgm:presLayoutVars>
      </dgm:prSet>
      <dgm:spPr/>
    </dgm:pt>
    <dgm:pt modelId="{21D5B013-02F0-4C39-8071-D3145E5631F0}" type="pres">
      <dgm:prSet presAssocID="{8734D66C-8105-40FA-95A8-D42E6034DC67}" presName="rootConnector" presStyleLbl="node4" presStyleIdx="38" presStyleCnt="52"/>
      <dgm:spPr/>
    </dgm:pt>
    <dgm:pt modelId="{0928E8EE-1282-4880-937A-0984837B1523}" type="pres">
      <dgm:prSet presAssocID="{8734D66C-8105-40FA-95A8-D42E6034DC67}" presName="hierChild4" presStyleCnt="0"/>
      <dgm:spPr/>
    </dgm:pt>
    <dgm:pt modelId="{A8064A0F-E54B-4334-B5ED-3C13BB18F0BC}" type="pres">
      <dgm:prSet presAssocID="{8734D66C-8105-40FA-95A8-D42E6034DC67}" presName="hierChild5" presStyleCnt="0"/>
      <dgm:spPr/>
    </dgm:pt>
    <dgm:pt modelId="{BAAB0851-16F9-47B2-AE52-AF025BC1703B}" type="pres">
      <dgm:prSet presAssocID="{87B99EDC-7AAC-44B3-A61C-619D6EBB2521}" presName="Name48" presStyleLbl="parChTrans1D4" presStyleIdx="39" presStyleCnt="52"/>
      <dgm:spPr/>
    </dgm:pt>
    <dgm:pt modelId="{1136C13A-E669-4DD3-8008-A04583758444}" type="pres">
      <dgm:prSet presAssocID="{C3BC1518-D6A6-42C2-8404-1FCEB38C07E0}" presName="hierRoot2" presStyleCnt="0">
        <dgm:presLayoutVars>
          <dgm:hierBranch val="init"/>
        </dgm:presLayoutVars>
      </dgm:prSet>
      <dgm:spPr/>
    </dgm:pt>
    <dgm:pt modelId="{2C0F2983-6016-42EA-B6CB-701313AA0F76}" type="pres">
      <dgm:prSet presAssocID="{C3BC1518-D6A6-42C2-8404-1FCEB38C07E0}" presName="rootComposite" presStyleCnt="0"/>
      <dgm:spPr/>
    </dgm:pt>
    <dgm:pt modelId="{46109CB2-E10B-4AF2-B9DB-F72552DFA475}" type="pres">
      <dgm:prSet presAssocID="{C3BC1518-D6A6-42C2-8404-1FCEB38C07E0}" presName="rootText" presStyleLbl="node4" presStyleIdx="39" presStyleCnt="52" custScaleX="107239" custScaleY="149275" custLinFactNeighborX="6284" custLinFactNeighborY="-28535">
        <dgm:presLayoutVars>
          <dgm:chPref val="3"/>
        </dgm:presLayoutVars>
      </dgm:prSet>
      <dgm:spPr/>
    </dgm:pt>
    <dgm:pt modelId="{3DBCF481-DE05-4346-A275-5FBC1D19F37A}" type="pres">
      <dgm:prSet presAssocID="{C3BC1518-D6A6-42C2-8404-1FCEB38C07E0}" presName="rootConnector" presStyleLbl="node4" presStyleIdx="39" presStyleCnt="52"/>
      <dgm:spPr/>
    </dgm:pt>
    <dgm:pt modelId="{EE1FDF8D-FCF2-4DB5-B839-67474EB536D3}" type="pres">
      <dgm:prSet presAssocID="{C3BC1518-D6A6-42C2-8404-1FCEB38C07E0}" presName="hierChild4" presStyleCnt="0"/>
      <dgm:spPr/>
    </dgm:pt>
    <dgm:pt modelId="{B39AD573-0695-4A45-848C-A332EA404D6E}" type="pres">
      <dgm:prSet presAssocID="{C3BC1518-D6A6-42C2-8404-1FCEB38C07E0}" presName="hierChild5" presStyleCnt="0"/>
      <dgm:spPr/>
    </dgm:pt>
    <dgm:pt modelId="{9B6569E2-CE43-4819-8CC3-C7BF2120B414}" type="pres">
      <dgm:prSet presAssocID="{4752FE77-7970-4AD8-AF78-BC638ECD1A53}" presName="hierChild5" presStyleCnt="0"/>
      <dgm:spPr/>
    </dgm:pt>
    <dgm:pt modelId="{8E774F68-9335-467C-A89F-1E6CFF3F8F4F}" type="pres">
      <dgm:prSet presAssocID="{AC9BE384-7183-4A34-B557-2A8909437D17}" presName="hierChild5" presStyleCnt="0"/>
      <dgm:spPr/>
    </dgm:pt>
    <dgm:pt modelId="{B347B34E-19ED-487F-ADCF-3FC4F3C45B45}" type="pres">
      <dgm:prSet presAssocID="{8B99C368-6676-4057-9773-B43B20AE922C}" presName="Name37" presStyleLbl="parChTrans1D3" presStyleIdx="10" presStyleCnt="13"/>
      <dgm:spPr/>
    </dgm:pt>
    <dgm:pt modelId="{74A3FA57-3810-49A5-B326-4528B51E1486}" type="pres">
      <dgm:prSet presAssocID="{87BDD827-A146-462E-A14F-3A6FFA19AF9F}" presName="hierRoot2" presStyleCnt="0">
        <dgm:presLayoutVars>
          <dgm:hierBranch val="init"/>
        </dgm:presLayoutVars>
      </dgm:prSet>
      <dgm:spPr/>
    </dgm:pt>
    <dgm:pt modelId="{6B6B5DA7-6A3E-4002-B784-53519679E489}" type="pres">
      <dgm:prSet presAssocID="{87BDD827-A146-462E-A14F-3A6FFA19AF9F}" presName="rootComposite" presStyleCnt="0"/>
      <dgm:spPr/>
    </dgm:pt>
    <dgm:pt modelId="{F278300B-771C-4271-95BA-0D8D768A178E}" type="pres">
      <dgm:prSet presAssocID="{87BDD827-A146-462E-A14F-3A6FFA19AF9F}" presName="rootText" presStyleLbl="node3" presStyleIdx="10" presStyleCnt="13" custLinFactNeighborX="8332" custLinFactNeighborY="-12212">
        <dgm:presLayoutVars>
          <dgm:chPref val="3"/>
        </dgm:presLayoutVars>
      </dgm:prSet>
      <dgm:spPr/>
    </dgm:pt>
    <dgm:pt modelId="{38D0B1E0-7A22-49C7-BC31-E0E6EE709047}" type="pres">
      <dgm:prSet presAssocID="{87BDD827-A146-462E-A14F-3A6FFA19AF9F}" presName="rootConnector" presStyleLbl="node3" presStyleIdx="10" presStyleCnt="13"/>
      <dgm:spPr/>
    </dgm:pt>
    <dgm:pt modelId="{C854031E-B0F7-40D5-ABE8-18128399BE25}" type="pres">
      <dgm:prSet presAssocID="{87BDD827-A146-462E-A14F-3A6FFA19AF9F}" presName="hierChild4" presStyleCnt="0"/>
      <dgm:spPr/>
    </dgm:pt>
    <dgm:pt modelId="{5D8DFD00-E902-4AFD-A1E7-0A5BE3B8A952}" type="pres">
      <dgm:prSet presAssocID="{1EB70D92-B9E3-443A-837C-8D92A1C64D6B}" presName="Name37" presStyleLbl="parChTrans1D4" presStyleIdx="40" presStyleCnt="52"/>
      <dgm:spPr/>
    </dgm:pt>
    <dgm:pt modelId="{6F63CB5B-0E23-4DE7-8B92-1016B8BF6F90}" type="pres">
      <dgm:prSet presAssocID="{59ACBE05-7445-4F1F-B5E2-1C295D16563F}" presName="hierRoot2" presStyleCnt="0">
        <dgm:presLayoutVars>
          <dgm:hierBranch val="init"/>
        </dgm:presLayoutVars>
      </dgm:prSet>
      <dgm:spPr/>
    </dgm:pt>
    <dgm:pt modelId="{294B1E2B-0CEF-4FC3-998C-97F3818670F1}" type="pres">
      <dgm:prSet presAssocID="{59ACBE05-7445-4F1F-B5E2-1C295D16563F}" presName="rootComposite" presStyleCnt="0"/>
      <dgm:spPr/>
    </dgm:pt>
    <dgm:pt modelId="{952007FB-E219-4517-89C3-3EE073B6274C}" type="pres">
      <dgm:prSet presAssocID="{59ACBE05-7445-4F1F-B5E2-1C295D16563F}" presName="rootText" presStyleLbl="node4" presStyleIdx="40" presStyleCnt="52" custScaleY="139378" custLinFactNeighborX="4120" custLinFactNeighborY="-14369">
        <dgm:presLayoutVars>
          <dgm:chPref val="3"/>
        </dgm:presLayoutVars>
      </dgm:prSet>
      <dgm:spPr/>
    </dgm:pt>
    <dgm:pt modelId="{D7F43F66-FA08-4256-9539-4845A0B241E6}" type="pres">
      <dgm:prSet presAssocID="{59ACBE05-7445-4F1F-B5E2-1C295D16563F}" presName="rootConnector" presStyleLbl="node4" presStyleIdx="40" presStyleCnt="52"/>
      <dgm:spPr/>
    </dgm:pt>
    <dgm:pt modelId="{3C3CC7B3-E5C0-4765-8C38-7532D8F9B3B1}" type="pres">
      <dgm:prSet presAssocID="{59ACBE05-7445-4F1F-B5E2-1C295D16563F}" presName="hierChild4" presStyleCnt="0"/>
      <dgm:spPr/>
    </dgm:pt>
    <dgm:pt modelId="{02ED672E-65CD-4535-91C9-3D3D15EFC5E1}" type="pres">
      <dgm:prSet presAssocID="{59ACBE05-7445-4F1F-B5E2-1C295D16563F}" presName="hierChild5" presStyleCnt="0"/>
      <dgm:spPr/>
    </dgm:pt>
    <dgm:pt modelId="{CF912923-894F-4398-A5B2-0098EFBEABB4}" type="pres">
      <dgm:prSet presAssocID="{3ED2453F-A5A3-47A1-AB57-DFA0DB7CFFFD}" presName="Name37" presStyleLbl="parChTrans1D4" presStyleIdx="41" presStyleCnt="52"/>
      <dgm:spPr/>
    </dgm:pt>
    <dgm:pt modelId="{21AFF362-7FEE-4577-9AA9-8F62727A4047}" type="pres">
      <dgm:prSet presAssocID="{B4EEE40F-D565-4407-8500-E643943417E6}" presName="hierRoot2" presStyleCnt="0">
        <dgm:presLayoutVars>
          <dgm:hierBranch val="init"/>
        </dgm:presLayoutVars>
      </dgm:prSet>
      <dgm:spPr/>
    </dgm:pt>
    <dgm:pt modelId="{7CC7D974-A4F6-425A-9E31-450123E97BD4}" type="pres">
      <dgm:prSet presAssocID="{B4EEE40F-D565-4407-8500-E643943417E6}" presName="rootComposite" presStyleCnt="0"/>
      <dgm:spPr/>
    </dgm:pt>
    <dgm:pt modelId="{5361433E-0692-4FA4-B823-382859D35E48}" type="pres">
      <dgm:prSet presAssocID="{B4EEE40F-D565-4407-8500-E643943417E6}" presName="rootText" presStyleLbl="node4" presStyleIdx="41" presStyleCnt="52" custScaleX="100166" custScaleY="139214" custLinFactNeighborX="4120" custLinFactNeighborY="-14369">
        <dgm:presLayoutVars>
          <dgm:chPref val="3"/>
        </dgm:presLayoutVars>
      </dgm:prSet>
      <dgm:spPr/>
    </dgm:pt>
    <dgm:pt modelId="{9B9CA9B5-CC70-4CD3-BAB8-0E48D189A382}" type="pres">
      <dgm:prSet presAssocID="{B4EEE40F-D565-4407-8500-E643943417E6}" presName="rootConnector" presStyleLbl="node4" presStyleIdx="41" presStyleCnt="52"/>
      <dgm:spPr/>
    </dgm:pt>
    <dgm:pt modelId="{0C45796C-18AB-44B5-AC73-A087F57C8229}" type="pres">
      <dgm:prSet presAssocID="{B4EEE40F-D565-4407-8500-E643943417E6}" presName="hierChild4" presStyleCnt="0"/>
      <dgm:spPr/>
    </dgm:pt>
    <dgm:pt modelId="{317CE87F-61F0-470D-ABEA-FA6CD44E0E98}" type="pres">
      <dgm:prSet presAssocID="{B4EEE40F-D565-4407-8500-E643943417E6}" presName="hierChild5" presStyleCnt="0"/>
      <dgm:spPr/>
    </dgm:pt>
    <dgm:pt modelId="{2BDB52C2-1910-493C-B117-6345CC2B2840}" type="pres">
      <dgm:prSet presAssocID="{87BDD827-A146-462E-A14F-3A6FFA19AF9F}" presName="hierChild5" presStyleCnt="0"/>
      <dgm:spPr/>
    </dgm:pt>
    <dgm:pt modelId="{6A851502-6360-472D-82E9-48F9AC50C4B5}" type="pres">
      <dgm:prSet presAssocID="{E0930CCB-EE34-455E-83E8-2AE20EF95C23}" presName="Name37" presStyleLbl="parChTrans1D3" presStyleIdx="11" presStyleCnt="13"/>
      <dgm:spPr/>
    </dgm:pt>
    <dgm:pt modelId="{7E765DAD-9C77-45FC-8022-7C703018AC39}" type="pres">
      <dgm:prSet presAssocID="{8E205F74-E545-4AD1-A7BE-C95941DC7DE4}" presName="hierRoot2" presStyleCnt="0">
        <dgm:presLayoutVars>
          <dgm:hierBranch val="init"/>
        </dgm:presLayoutVars>
      </dgm:prSet>
      <dgm:spPr/>
    </dgm:pt>
    <dgm:pt modelId="{4950E889-A545-4A01-9FE0-880A2C241726}" type="pres">
      <dgm:prSet presAssocID="{8E205F74-E545-4AD1-A7BE-C95941DC7DE4}" presName="rootComposite" presStyleCnt="0"/>
      <dgm:spPr/>
    </dgm:pt>
    <dgm:pt modelId="{8FE5BF5B-249F-4ED1-A57A-F605E44BBE6E}" type="pres">
      <dgm:prSet presAssocID="{8E205F74-E545-4AD1-A7BE-C95941DC7DE4}" presName="rootText" presStyleLbl="node3" presStyleIdx="11" presStyleCnt="13" custLinFactNeighborX="4120" custLinFactNeighborY="-14369">
        <dgm:presLayoutVars>
          <dgm:chPref val="3"/>
        </dgm:presLayoutVars>
      </dgm:prSet>
      <dgm:spPr/>
    </dgm:pt>
    <dgm:pt modelId="{836E8F49-2021-4FB8-928F-1F1F1D6AABF2}" type="pres">
      <dgm:prSet presAssocID="{8E205F74-E545-4AD1-A7BE-C95941DC7DE4}" presName="rootConnector" presStyleLbl="node3" presStyleIdx="11" presStyleCnt="13"/>
      <dgm:spPr/>
    </dgm:pt>
    <dgm:pt modelId="{480A0FC2-88CC-40EB-B7CD-0195E495BA70}" type="pres">
      <dgm:prSet presAssocID="{8E205F74-E545-4AD1-A7BE-C95941DC7DE4}" presName="hierChild4" presStyleCnt="0"/>
      <dgm:spPr/>
    </dgm:pt>
    <dgm:pt modelId="{B233D16C-93E7-4B12-8385-8A39048401D4}" type="pres">
      <dgm:prSet presAssocID="{AE13C4F5-D6A0-460E-9F52-7877652B3F7A}" presName="Name37" presStyleLbl="parChTrans1D4" presStyleIdx="42" presStyleCnt="52"/>
      <dgm:spPr/>
    </dgm:pt>
    <dgm:pt modelId="{E766C722-7C88-4A22-9675-EF28F408B7D4}" type="pres">
      <dgm:prSet presAssocID="{67806B89-7E09-4530-B5CC-927ECF2EC375}" presName="hierRoot2" presStyleCnt="0">
        <dgm:presLayoutVars>
          <dgm:hierBranch val="init"/>
        </dgm:presLayoutVars>
      </dgm:prSet>
      <dgm:spPr/>
    </dgm:pt>
    <dgm:pt modelId="{C304DF9E-0CFB-4135-B89F-26DD0EA07F04}" type="pres">
      <dgm:prSet presAssocID="{67806B89-7E09-4530-B5CC-927ECF2EC375}" presName="rootComposite" presStyleCnt="0"/>
      <dgm:spPr/>
    </dgm:pt>
    <dgm:pt modelId="{E9A1F700-46F1-432D-9B6B-0D3DCA2B3EFC}" type="pres">
      <dgm:prSet presAssocID="{67806B89-7E09-4530-B5CC-927ECF2EC375}" presName="rootText" presStyleLbl="node4" presStyleIdx="42" presStyleCnt="52" custScaleX="138896" custScaleY="228931" custLinFactNeighborX="4313" custLinFactNeighborY="-7899">
        <dgm:presLayoutVars>
          <dgm:chPref val="3"/>
        </dgm:presLayoutVars>
      </dgm:prSet>
      <dgm:spPr/>
    </dgm:pt>
    <dgm:pt modelId="{5170B802-CD7A-4958-A3CE-424159862B9F}" type="pres">
      <dgm:prSet presAssocID="{67806B89-7E09-4530-B5CC-927ECF2EC375}" presName="rootConnector" presStyleLbl="node4" presStyleIdx="42" presStyleCnt="52"/>
      <dgm:spPr/>
    </dgm:pt>
    <dgm:pt modelId="{E84B0BDC-CFBE-40F3-A9A6-BFC363AAC136}" type="pres">
      <dgm:prSet presAssocID="{67806B89-7E09-4530-B5CC-927ECF2EC375}" presName="hierChild4" presStyleCnt="0"/>
      <dgm:spPr/>
    </dgm:pt>
    <dgm:pt modelId="{A0377B4E-744A-4122-AD84-797B95BCF452}" type="pres">
      <dgm:prSet presAssocID="{30F88047-5AA1-435E-B72E-F8135AFD37B0}" presName="Name37" presStyleLbl="parChTrans1D4" presStyleIdx="43" presStyleCnt="52"/>
      <dgm:spPr/>
    </dgm:pt>
    <dgm:pt modelId="{C782262E-4431-48CC-82CF-ED4A0ACE5FEB}" type="pres">
      <dgm:prSet presAssocID="{DACC269B-32B1-4B33-86F3-C074D0A33343}" presName="hierRoot2" presStyleCnt="0">
        <dgm:presLayoutVars>
          <dgm:hierBranch val="init"/>
        </dgm:presLayoutVars>
      </dgm:prSet>
      <dgm:spPr/>
    </dgm:pt>
    <dgm:pt modelId="{3E6513CC-6A66-4CB7-B877-202DA3935A4C}" type="pres">
      <dgm:prSet presAssocID="{DACC269B-32B1-4B33-86F3-C074D0A33343}" presName="rootComposite" presStyleCnt="0"/>
      <dgm:spPr/>
    </dgm:pt>
    <dgm:pt modelId="{E0AEB783-2315-4814-98FD-86DAC566831A}" type="pres">
      <dgm:prSet presAssocID="{DACC269B-32B1-4B33-86F3-C074D0A33343}" presName="rootText" presStyleLbl="node4" presStyleIdx="43" presStyleCnt="52" custScaleX="115574" custScaleY="136710" custLinFactNeighborY="-14369">
        <dgm:presLayoutVars>
          <dgm:chPref val="3"/>
        </dgm:presLayoutVars>
      </dgm:prSet>
      <dgm:spPr/>
    </dgm:pt>
    <dgm:pt modelId="{2E01D73F-C102-4C42-A5BE-11A09F6E110E}" type="pres">
      <dgm:prSet presAssocID="{DACC269B-32B1-4B33-86F3-C074D0A33343}" presName="rootConnector" presStyleLbl="node4" presStyleIdx="43" presStyleCnt="52"/>
      <dgm:spPr/>
    </dgm:pt>
    <dgm:pt modelId="{1B87A468-0839-4DF5-BA06-0C28E163DF23}" type="pres">
      <dgm:prSet presAssocID="{DACC269B-32B1-4B33-86F3-C074D0A33343}" presName="hierChild4" presStyleCnt="0"/>
      <dgm:spPr/>
    </dgm:pt>
    <dgm:pt modelId="{71194A43-B689-4CC1-BA5D-1FF9DB7CD506}" type="pres">
      <dgm:prSet presAssocID="{DACC269B-32B1-4B33-86F3-C074D0A33343}" presName="hierChild5" presStyleCnt="0"/>
      <dgm:spPr/>
    </dgm:pt>
    <dgm:pt modelId="{13C66392-5752-438B-9711-DD3C268D7BAB}" type="pres">
      <dgm:prSet presAssocID="{67806B89-7E09-4530-B5CC-927ECF2EC375}" presName="hierChild5" presStyleCnt="0"/>
      <dgm:spPr/>
    </dgm:pt>
    <dgm:pt modelId="{2BF194F1-937F-4E44-9530-5C05B2F140A2}" type="pres">
      <dgm:prSet presAssocID="{8E205F74-E545-4AD1-A7BE-C95941DC7DE4}" presName="hierChild5" presStyleCnt="0"/>
      <dgm:spPr/>
    </dgm:pt>
    <dgm:pt modelId="{50FFB0DC-B571-4741-99A4-CE6105AAA3CD}" type="pres">
      <dgm:prSet presAssocID="{D7B9432D-9C3B-4640-9CCE-C8B46FBBB38C}" presName="Name37" presStyleLbl="parChTrans1D3" presStyleIdx="12" presStyleCnt="13"/>
      <dgm:spPr/>
    </dgm:pt>
    <dgm:pt modelId="{A469AA56-1C7B-45E7-9BDC-7E77FBF0AEF6}" type="pres">
      <dgm:prSet presAssocID="{C78FC456-25D4-4BAD-A1FE-D23C4AF5BB59}" presName="hierRoot2" presStyleCnt="0">
        <dgm:presLayoutVars>
          <dgm:hierBranch val="init"/>
        </dgm:presLayoutVars>
      </dgm:prSet>
      <dgm:spPr/>
    </dgm:pt>
    <dgm:pt modelId="{0282259F-09D3-4DD4-897C-B97075C020E2}" type="pres">
      <dgm:prSet presAssocID="{C78FC456-25D4-4BAD-A1FE-D23C4AF5BB59}" presName="rootComposite" presStyleCnt="0"/>
      <dgm:spPr/>
    </dgm:pt>
    <dgm:pt modelId="{B61ACE82-D93C-4BFD-872A-6062BA82471D}" type="pres">
      <dgm:prSet presAssocID="{C78FC456-25D4-4BAD-A1FE-D23C4AF5BB59}" presName="rootText" presStyleLbl="node3" presStyleIdx="12" presStyleCnt="13" custLinFactNeighborX="-1271" custLinFactNeighborY="-12212">
        <dgm:presLayoutVars>
          <dgm:chPref val="3"/>
        </dgm:presLayoutVars>
      </dgm:prSet>
      <dgm:spPr/>
    </dgm:pt>
    <dgm:pt modelId="{D41AC27B-587A-49D4-BC0F-A4E93A38BDB7}" type="pres">
      <dgm:prSet presAssocID="{C78FC456-25D4-4BAD-A1FE-D23C4AF5BB59}" presName="rootConnector" presStyleLbl="node3" presStyleIdx="12" presStyleCnt="13"/>
      <dgm:spPr/>
    </dgm:pt>
    <dgm:pt modelId="{53D39845-5E41-45A9-9314-24EBB3BFD7BC}" type="pres">
      <dgm:prSet presAssocID="{C78FC456-25D4-4BAD-A1FE-D23C4AF5BB59}" presName="hierChild4" presStyleCnt="0"/>
      <dgm:spPr/>
    </dgm:pt>
    <dgm:pt modelId="{A33978F4-A791-4BD1-81FD-B5A068C4067C}" type="pres">
      <dgm:prSet presAssocID="{3DD7CC4E-B360-4141-9F74-411C639F674D}" presName="Name37" presStyleLbl="parChTrans1D4" presStyleIdx="44" presStyleCnt="52"/>
      <dgm:spPr/>
    </dgm:pt>
    <dgm:pt modelId="{76410B66-8B4E-45B4-8921-6AF36E13BFE5}" type="pres">
      <dgm:prSet presAssocID="{2BD3AFBC-B3F6-4609-AD6C-B86567867AEE}" presName="hierRoot2" presStyleCnt="0">
        <dgm:presLayoutVars>
          <dgm:hierBranch val="init"/>
        </dgm:presLayoutVars>
      </dgm:prSet>
      <dgm:spPr/>
    </dgm:pt>
    <dgm:pt modelId="{7A49FCB5-33D7-449C-81C3-931667B2932E}" type="pres">
      <dgm:prSet presAssocID="{2BD3AFBC-B3F6-4609-AD6C-B86567867AEE}" presName="rootComposite" presStyleCnt="0"/>
      <dgm:spPr/>
    </dgm:pt>
    <dgm:pt modelId="{3FA274A6-180A-4E90-947C-F0A0578889F2}" type="pres">
      <dgm:prSet presAssocID="{2BD3AFBC-B3F6-4609-AD6C-B86567867AEE}" presName="rootText" presStyleLbl="node4" presStyleIdx="44" presStyleCnt="52" custScaleY="166450" custLinFactNeighborX="-1718" custLinFactNeighborY="-14369">
        <dgm:presLayoutVars>
          <dgm:chPref val="3"/>
        </dgm:presLayoutVars>
      </dgm:prSet>
      <dgm:spPr/>
    </dgm:pt>
    <dgm:pt modelId="{83065E8B-A19C-4B17-8C2D-B65A6AF6E94B}" type="pres">
      <dgm:prSet presAssocID="{2BD3AFBC-B3F6-4609-AD6C-B86567867AEE}" presName="rootConnector" presStyleLbl="node4" presStyleIdx="44" presStyleCnt="52"/>
      <dgm:spPr/>
    </dgm:pt>
    <dgm:pt modelId="{93293B1B-15FF-4D1F-833E-F32F3FCFF384}" type="pres">
      <dgm:prSet presAssocID="{2BD3AFBC-B3F6-4609-AD6C-B86567867AEE}" presName="hierChild4" presStyleCnt="0"/>
      <dgm:spPr/>
    </dgm:pt>
    <dgm:pt modelId="{7EB8C602-19C8-4572-AEFD-6EEC5E61E44D}" type="pres">
      <dgm:prSet presAssocID="{B636C9A4-E878-46BA-A0B8-3A44A161711C}" presName="Name37" presStyleLbl="parChTrans1D4" presStyleIdx="45" presStyleCnt="52"/>
      <dgm:spPr/>
    </dgm:pt>
    <dgm:pt modelId="{3FC5BC90-2BD8-4DCA-808A-7BBF96544134}" type="pres">
      <dgm:prSet presAssocID="{2C133CE3-9E50-427B-8E85-A43F14C0F3C4}" presName="hierRoot2" presStyleCnt="0">
        <dgm:presLayoutVars>
          <dgm:hierBranch val="init"/>
        </dgm:presLayoutVars>
      </dgm:prSet>
      <dgm:spPr/>
    </dgm:pt>
    <dgm:pt modelId="{15469E4D-7800-4E8B-94DE-2E5814ECD6F5}" type="pres">
      <dgm:prSet presAssocID="{2C133CE3-9E50-427B-8E85-A43F14C0F3C4}" presName="rootComposite" presStyleCnt="0"/>
      <dgm:spPr/>
    </dgm:pt>
    <dgm:pt modelId="{828550A2-C2F8-42EA-930E-BBA5D9A15DB9}" type="pres">
      <dgm:prSet presAssocID="{2C133CE3-9E50-427B-8E85-A43F14C0F3C4}" presName="rootText" presStyleLbl="node4" presStyleIdx="45" presStyleCnt="52" custLinFactNeighborX="-1718" custLinFactNeighborY="-16194">
        <dgm:presLayoutVars>
          <dgm:chPref val="3"/>
        </dgm:presLayoutVars>
      </dgm:prSet>
      <dgm:spPr/>
    </dgm:pt>
    <dgm:pt modelId="{1A0A051C-9E8E-412E-BE2B-F196304A2841}" type="pres">
      <dgm:prSet presAssocID="{2C133CE3-9E50-427B-8E85-A43F14C0F3C4}" presName="rootConnector" presStyleLbl="node4" presStyleIdx="45" presStyleCnt="52"/>
      <dgm:spPr/>
    </dgm:pt>
    <dgm:pt modelId="{9510B30A-202B-4D7D-A124-759C35C9B327}" type="pres">
      <dgm:prSet presAssocID="{2C133CE3-9E50-427B-8E85-A43F14C0F3C4}" presName="hierChild4" presStyleCnt="0"/>
      <dgm:spPr/>
    </dgm:pt>
    <dgm:pt modelId="{8148E9A0-8592-491D-B80B-51B6D113EAE1}" type="pres">
      <dgm:prSet presAssocID="{B0A1E246-0B8D-4AA4-BAA0-C302947DBC4B}" presName="Name37" presStyleLbl="parChTrans1D4" presStyleIdx="46" presStyleCnt="52"/>
      <dgm:spPr/>
    </dgm:pt>
    <dgm:pt modelId="{D0D2C2F6-53E1-4F5F-8C43-D6CD845BA79F}" type="pres">
      <dgm:prSet presAssocID="{7D646F4F-63B9-415A-8EF4-56F009F1048F}" presName="hierRoot2" presStyleCnt="0">
        <dgm:presLayoutVars>
          <dgm:hierBranch val="init"/>
        </dgm:presLayoutVars>
      </dgm:prSet>
      <dgm:spPr/>
    </dgm:pt>
    <dgm:pt modelId="{01245C72-852C-49AF-BF32-5FE4A1B6E119}" type="pres">
      <dgm:prSet presAssocID="{7D646F4F-63B9-415A-8EF4-56F009F1048F}" presName="rootComposite" presStyleCnt="0"/>
      <dgm:spPr/>
    </dgm:pt>
    <dgm:pt modelId="{54062A65-22F0-4E18-BEE9-7F29254C96A0}" type="pres">
      <dgm:prSet presAssocID="{7D646F4F-63B9-415A-8EF4-56F009F1048F}" presName="rootText" presStyleLbl="node4" presStyleIdx="46" presStyleCnt="52" custScaleX="88302" custScaleY="201575" custLinFactNeighborY="-14369">
        <dgm:presLayoutVars>
          <dgm:chPref val="3"/>
        </dgm:presLayoutVars>
      </dgm:prSet>
      <dgm:spPr/>
    </dgm:pt>
    <dgm:pt modelId="{E3ED3B1F-F8BE-495C-B4E2-0ACC559D9FD6}" type="pres">
      <dgm:prSet presAssocID="{7D646F4F-63B9-415A-8EF4-56F009F1048F}" presName="rootConnector" presStyleLbl="node4" presStyleIdx="46" presStyleCnt="52"/>
      <dgm:spPr/>
    </dgm:pt>
    <dgm:pt modelId="{85646075-33BC-4D93-B0A2-F5426EC1B76C}" type="pres">
      <dgm:prSet presAssocID="{7D646F4F-63B9-415A-8EF4-56F009F1048F}" presName="hierChild4" presStyleCnt="0"/>
      <dgm:spPr/>
    </dgm:pt>
    <dgm:pt modelId="{14D68939-BB71-4250-AEFA-F33B10A782E2}" type="pres">
      <dgm:prSet presAssocID="{7D646F4F-63B9-415A-8EF4-56F009F1048F}" presName="hierChild5" presStyleCnt="0"/>
      <dgm:spPr/>
    </dgm:pt>
    <dgm:pt modelId="{F572FE4C-4202-4504-9252-3ADC45083284}" type="pres">
      <dgm:prSet presAssocID="{4378F957-95D9-43FE-9569-16A4A8010C10}" presName="Name37" presStyleLbl="parChTrans1D4" presStyleIdx="47" presStyleCnt="52"/>
      <dgm:spPr/>
    </dgm:pt>
    <dgm:pt modelId="{6D7D76AE-03F0-4DF6-81CC-C32BE056C129}" type="pres">
      <dgm:prSet presAssocID="{6FA7C395-B9C2-4FE1-AABF-C6D2C5AD6F86}" presName="hierRoot2" presStyleCnt="0">
        <dgm:presLayoutVars>
          <dgm:hierBranch val="init"/>
        </dgm:presLayoutVars>
      </dgm:prSet>
      <dgm:spPr/>
    </dgm:pt>
    <dgm:pt modelId="{EC121069-9550-4014-9E27-73099FF907D5}" type="pres">
      <dgm:prSet presAssocID="{6FA7C395-B9C2-4FE1-AABF-C6D2C5AD6F86}" presName="rootComposite" presStyleCnt="0"/>
      <dgm:spPr/>
    </dgm:pt>
    <dgm:pt modelId="{D269F77E-270C-4FA0-9BD8-973D23635201}" type="pres">
      <dgm:prSet presAssocID="{6FA7C395-B9C2-4FE1-AABF-C6D2C5AD6F86}" presName="rootText" presStyleLbl="node4" presStyleIdx="47" presStyleCnt="52" custScaleY="139435" custLinFactNeighborX="-7055" custLinFactNeighborY="-22472">
        <dgm:presLayoutVars>
          <dgm:chPref val="3"/>
        </dgm:presLayoutVars>
      </dgm:prSet>
      <dgm:spPr/>
    </dgm:pt>
    <dgm:pt modelId="{A2F63986-9044-4128-A7C3-B26B7C80AABA}" type="pres">
      <dgm:prSet presAssocID="{6FA7C395-B9C2-4FE1-AABF-C6D2C5AD6F86}" presName="rootConnector" presStyleLbl="node4" presStyleIdx="47" presStyleCnt="52"/>
      <dgm:spPr/>
    </dgm:pt>
    <dgm:pt modelId="{F23F7514-EB3B-4CA4-8E8A-3451D0A69CB3}" type="pres">
      <dgm:prSet presAssocID="{6FA7C395-B9C2-4FE1-AABF-C6D2C5AD6F86}" presName="hierChild4" presStyleCnt="0"/>
      <dgm:spPr/>
    </dgm:pt>
    <dgm:pt modelId="{F7A93367-6EAA-4F77-91C6-6B55D845910A}" type="pres">
      <dgm:prSet presAssocID="{6FA7C395-B9C2-4FE1-AABF-C6D2C5AD6F86}" presName="hierChild5" presStyleCnt="0"/>
      <dgm:spPr/>
    </dgm:pt>
    <dgm:pt modelId="{4277B9E3-9D45-401A-BEA9-A394EDBC1E97}" type="pres">
      <dgm:prSet presAssocID="{E1292374-A686-4D0A-A792-48C78313E777}" presName="Name37" presStyleLbl="parChTrans1D4" presStyleIdx="48" presStyleCnt="52"/>
      <dgm:spPr/>
    </dgm:pt>
    <dgm:pt modelId="{5878613E-2FE9-48A9-ADA4-1488687FEA8E}" type="pres">
      <dgm:prSet presAssocID="{71687B86-68F3-47C7-AF39-75BF49E52D39}" presName="hierRoot2" presStyleCnt="0">
        <dgm:presLayoutVars>
          <dgm:hierBranch val="init"/>
        </dgm:presLayoutVars>
      </dgm:prSet>
      <dgm:spPr/>
    </dgm:pt>
    <dgm:pt modelId="{4C37E706-8ADC-4F2C-AFA0-1B91215198A0}" type="pres">
      <dgm:prSet presAssocID="{71687B86-68F3-47C7-AF39-75BF49E52D39}" presName="rootComposite" presStyleCnt="0"/>
      <dgm:spPr/>
    </dgm:pt>
    <dgm:pt modelId="{7D5B4FB7-E4BE-4A28-9C64-52D8DD484223}" type="pres">
      <dgm:prSet presAssocID="{71687B86-68F3-47C7-AF39-75BF49E52D39}" presName="rootText" presStyleLbl="node4" presStyleIdx="48" presStyleCnt="52" custLinFactNeighborX="-7230" custLinFactNeighborY="-30894">
        <dgm:presLayoutVars>
          <dgm:chPref val="3"/>
        </dgm:presLayoutVars>
      </dgm:prSet>
      <dgm:spPr/>
    </dgm:pt>
    <dgm:pt modelId="{AF24382A-DD59-42E6-B138-AA0D9AF25BE0}" type="pres">
      <dgm:prSet presAssocID="{71687B86-68F3-47C7-AF39-75BF49E52D39}" presName="rootConnector" presStyleLbl="node4" presStyleIdx="48" presStyleCnt="52"/>
      <dgm:spPr/>
    </dgm:pt>
    <dgm:pt modelId="{A5AFE9DC-F825-4F98-A64D-44BD2ACF3A4C}" type="pres">
      <dgm:prSet presAssocID="{71687B86-68F3-47C7-AF39-75BF49E52D39}" presName="hierChild4" presStyleCnt="0"/>
      <dgm:spPr/>
    </dgm:pt>
    <dgm:pt modelId="{542147B1-25AC-4DF2-88BB-4A977B3453E5}" type="pres">
      <dgm:prSet presAssocID="{71687B86-68F3-47C7-AF39-75BF49E52D39}" presName="hierChild5" presStyleCnt="0"/>
      <dgm:spPr/>
    </dgm:pt>
    <dgm:pt modelId="{D8417D40-9653-4D69-8032-EBEAE4FB7CCF}" type="pres">
      <dgm:prSet presAssocID="{ED87E6AB-0794-42B3-8D47-21462F511FF9}" presName="Name37" presStyleLbl="parChTrans1D4" presStyleIdx="49" presStyleCnt="52"/>
      <dgm:spPr/>
    </dgm:pt>
    <dgm:pt modelId="{0CDD474E-CCF2-4222-845B-53DD61DA2C89}" type="pres">
      <dgm:prSet presAssocID="{D91D91DC-7CA6-4DEB-AA03-BFE5040F95FE}" presName="hierRoot2" presStyleCnt="0">
        <dgm:presLayoutVars>
          <dgm:hierBranch val="init"/>
        </dgm:presLayoutVars>
      </dgm:prSet>
      <dgm:spPr/>
    </dgm:pt>
    <dgm:pt modelId="{63A78D6F-659E-4E9D-80AC-1194C3224634}" type="pres">
      <dgm:prSet presAssocID="{D91D91DC-7CA6-4DEB-AA03-BFE5040F95FE}" presName="rootComposite" presStyleCnt="0"/>
      <dgm:spPr/>
    </dgm:pt>
    <dgm:pt modelId="{2EFB0EA3-DE86-46EE-8EA7-8AD0D201C582}" type="pres">
      <dgm:prSet presAssocID="{D91D91DC-7CA6-4DEB-AA03-BFE5040F95FE}" presName="rootText" presStyleLbl="node4" presStyleIdx="49" presStyleCnt="52" custScaleY="67212" custLinFactNeighborX="-14572" custLinFactNeighborY="-32960">
        <dgm:presLayoutVars>
          <dgm:chPref val="3"/>
        </dgm:presLayoutVars>
      </dgm:prSet>
      <dgm:spPr/>
    </dgm:pt>
    <dgm:pt modelId="{C92E1996-6977-4EF7-B12B-DA02E458CE89}" type="pres">
      <dgm:prSet presAssocID="{D91D91DC-7CA6-4DEB-AA03-BFE5040F95FE}" presName="rootConnector" presStyleLbl="node4" presStyleIdx="49" presStyleCnt="52"/>
      <dgm:spPr/>
    </dgm:pt>
    <dgm:pt modelId="{ADEF0C17-B5E2-46B4-A787-C83FB5ECC2BC}" type="pres">
      <dgm:prSet presAssocID="{D91D91DC-7CA6-4DEB-AA03-BFE5040F95FE}" presName="hierChild4" presStyleCnt="0"/>
      <dgm:spPr/>
    </dgm:pt>
    <dgm:pt modelId="{7323517C-73DE-458C-864A-D0A525DE23C2}" type="pres">
      <dgm:prSet presAssocID="{D91D91DC-7CA6-4DEB-AA03-BFE5040F95FE}" presName="hierChild5" presStyleCnt="0"/>
      <dgm:spPr/>
    </dgm:pt>
    <dgm:pt modelId="{333944BD-D376-41A6-8824-E9E049BA5F0E}" type="pres">
      <dgm:prSet presAssocID="{52AA5F58-B076-42AA-AE12-D3555B1D3522}" presName="Name37" presStyleLbl="parChTrans1D4" presStyleIdx="50" presStyleCnt="52"/>
      <dgm:spPr/>
    </dgm:pt>
    <dgm:pt modelId="{BAAE75B9-53E9-476C-8803-48A7480BA830}" type="pres">
      <dgm:prSet presAssocID="{77194443-6B7C-477F-8C1B-4C6EC2362609}" presName="hierRoot2" presStyleCnt="0">
        <dgm:presLayoutVars>
          <dgm:hierBranch val="init"/>
        </dgm:presLayoutVars>
      </dgm:prSet>
      <dgm:spPr/>
    </dgm:pt>
    <dgm:pt modelId="{BF6469B1-8041-4E54-8784-950A734300A5}" type="pres">
      <dgm:prSet presAssocID="{77194443-6B7C-477F-8C1B-4C6EC2362609}" presName="rootComposite" presStyleCnt="0"/>
      <dgm:spPr/>
    </dgm:pt>
    <dgm:pt modelId="{C2399B88-1FD9-424E-A4EC-7BB964E09015}" type="pres">
      <dgm:prSet presAssocID="{77194443-6B7C-477F-8C1B-4C6EC2362609}" presName="rootText" presStyleLbl="node4" presStyleIdx="50" presStyleCnt="52" custLinFactNeighborX="-2823" custLinFactNeighborY="-22722">
        <dgm:presLayoutVars>
          <dgm:chPref val="3"/>
        </dgm:presLayoutVars>
      </dgm:prSet>
      <dgm:spPr/>
    </dgm:pt>
    <dgm:pt modelId="{062C1D98-593A-4901-93E1-8A4B2FCD2137}" type="pres">
      <dgm:prSet presAssocID="{77194443-6B7C-477F-8C1B-4C6EC2362609}" presName="rootConnector" presStyleLbl="node4" presStyleIdx="50" presStyleCnt="52"/>
      <dgm:spPr/>
    </dgm:pt>
    <dgm:pt modelId="{8713CC51-2526-44A2-85FF-430816159AD8}" type="pres">
      <dgm:prSet presAssocID="{77194443-6B7C-477F-8C1B-4C6EC2362609}" presName="hierChild4" presStyleCnt="0"/>
      <dgm:spPr/>
    </dgm:pt>
    <dgm:pt modelId="{ECFB3749-4D4E-4FCD-B18D-D6D56B048B29}" type="pres">
      <dgm:prSet presAssocID="{77194443-6B7C-477F-8C1B-4C6EC2362609}" presName="hierChild5" presStyleCnt="0"/>
      <dgm:spPr/>
    </dgm:pt>
    <dgm:pt modelId="{6685ACEE-03AB-40BC-B3DE-7C0E864C288E}" type="pres">
      <dgm:prSet presAssocID="{27054489-DD22-4D78-AA31-F7F692ABC879}" presName="Name37" presStyleLbl="parChTrans1D4" presStyleIdx="51" presStyleCnt="52"/>
      <dgm:spPr/>
    </dgm:pt>
    <dgm:pt modelId="{EEADB84B-2A6C-41F9-9869-72A22382935C}" type="pres">
      <dgm:prSet presAssocID="{31680FE2-7A22-42C6-8FCB-E58964B5F407}" presName="hierRoot2" presStyleCnt="0">
        <dgm:presLayoutVars>
          <dgm:hierBranch val="init"/>
        </dgm:presLayoutVars>
      </dgm:prSet>
      <dgm:spPr/>
    </dgm:pt>
    <dgm:pt modelId="{CB84484A-B8AF-4BB5-9905-32AC2492BB32}" type="pres">
      <dgm:prSet presAssocID="{31680FE2-7A22-42C6-8FCB-E58964B5F407}" presName="rootComposite" presStyleCnt="0"/>
      <dgm:spPr/>
    </dgm:pt>
    <dgm:pt modelId="{AD0AFA45-614F-4FAA-94DA-E47DDE6DD985}" type="pres">
      <dgm:prSet presAssocID="{31680FE2-7A22-42C6-8FCB-E58964B5F407}" presName="rootText" presStyleLbl="node4" presStyleIdx="51" presStyleCnt="52" custScaleY="146590" custLinFactNeighborX="-9295" custLinFactNeighborY="-33050">
        <dgm:presLayoutVars>
          <dgm:chPref val="3"/>
        </dgm:presLayoutVars>
      </dgm:prSet>
      <dgm:spPr/>
    </dgm:pt>
    <dgm:pt modelId="{F21E1559-5B92-408F-A4A1-A2AEDFE2B883}" type="pres">
      <dgm:prSet presAssocID="{31680FE2-7A22-42C6-8FCB-E58964B5F407}" presName="rootConnector" presStyleLbl="node4" presStyleIdx="51" presStyleCnt="52"/>
      <dgm:spPr/>
    </dgm:pt>
    <dgm:pt modelId="{720AAE0F-2142-48C1-AA9C-5134A2422B38}" type="pres">
      <dgm:prSet presAssocID="{31680FE2-7A22-42C6-8FCB-E58964B5F407}" presName="hierChild4" presStyleCnt="0"/>
      <dgm:spPr/>
    </dgm:pt>
    <dgm:pt modelId="{ED107197-CECF-4919-8887-58DB99FB9ECD}" type="pres">
      <dgm:prSet presAssocID="{31680FE2-7A22-42C6-8FCB-E58964B5F407}" presName="hierChild5" presStyleCnt="0"/>
      <dgm:spPr/>
    </dgm:pt>
    <dgm:pt modelId="{FC1B7084-938D-433B-A2B8-81E5BAE39BFE}" type="pres">
      <dgm:prSet presAssocID="{2C133CE3-9E50-427B-8E85-A43F14C0F3C4}" presName="hierChild5" presStyleCnt="0"/>
      <dgm:spPr/>
    </dgm:pt>
    <dgm:pt modelId="{8CFAA60C-A68C-4B17-8DC3-B154D373E4BA}" type="pres">
      <dgm:prSet presAssocID="{2BD3AFBC-B3F6-4609-AD6C-B86567867AEE}" presName="hierChild5" presStyleCnt="0"/>
      <dgm:spPr/>
    </dgm:pt>
    <dgm:pt modelId="{06C2D3F5-344B-43F0-8A83-10A99A50960F}" type="pres">
      <dgm:prSet presAssocID="{C78FC456-25D4-4BAD-A1FE-D23C4AF5BB59}" presName="hierChild5" presStyleCnt="0"/>
      <dgm:spPr/>
    </dgm:pt>
    <dgm:pt modelId="{0B41AF05-D17D-4614-9427-12CA0B05000B}" type="pres">
      <dgm:prSet presAssocID="{77DA5075-9B23-4831-93F1-50F3DA19914F}" presName="hierChild5" presStyleCnt="0"/>
      <dgm:spPr/>
    </dgm:pt>
    <dgm:pt modelId="{054617BA-1E5A-41BE-9966-D65217CD2B49}" type="pres">
      <dgm:prSet presAssocID="{4D5C07F2-1240-4F3D-BE70-875F64E6071B}" presName="Name37" presStyleLbl="parChTrans1D2" presStyleIdx="2" presStyleCnt="4"/>
      <dgm:spPr/>
    </dgm:pt>
    <dgm:pt modelId="{D1DCC1DF-A713-4FCD-A424-878CF8A60383}" type="pres">
      <dgm:prSet presAssocID="{16557C75-CB14-41D9-90DD-EAC5C6B3206F}" presName="hierRoot2" presStyleCnt="0">
        <dgm:presLayoutVars>
          <dgm:hierBranch val="init"/>
        </dgm:presLayoutVars>
      </dgm:prSet>
      <dgm:spPr/>
    </dgm:pt>
    <dgm:pt modelId="{F3D43F50-4F0B-4497-AD7E-053332D29CAD}" type="pres">
      <dgm:prSet presAssocID="{16557C75-CB14-41D9-90DD-EAC5C6B3206F}" presName="rootComposite" presStyleCnt="0"/>
      <dgm:spPr/>
    </dgm:pt>
    <dgm:pt modelId="{30E57B33-BF64-4CA8-8B47-88C04188C5F0}" type="pres">
      <dgm:prSet presAssocID="{16557C75-CB14-41D9-90DD-EAC5C6B3206F}" presName="rootText" presStyleLbl="node2" presStyleIdx="2" presStyleCnt="4" custScaleX="215105" custScaleY="115166" custLinFactX="89036" custLinFactNeighborX="100000" custLinFactNeighborY="-9587">
        <dgm:presLayoutVars>
          <dgm:chPref val="3"/>
        </dgm:presLayoutVars>
      </dgm:prSet>
      <dgm:spPr/>
    </dgm:pt>
    <dgm:pt modelId="{5BFED6F0-A145-4B52-BB43-6FF123288578}" type="pres">
      <dgm:prSet presAssocID="{16557C75-CB14-41D9-90DD-EAC5C6B3206F}" presName="rootConnector" presStyleLbl="node2" presStyleIdx="2" presStyleCnt="4"/>
      <dgm:spPr/>
    </dgm:pt>
    <dgm:pt modelId="{1DCD71D6-C14D-4C7D-ABF2-8E65451CDBB8}" type="pres">
      <dgm:prSet presAssocID="{16557C75-CB14-41D9-90DD-EAC5C6B3206F}" presName="hierChild4" presStyleCnt="0"/>
      <dgm:spPr/>
    </dgm:pt>
    <dgm:pt modelId="{90379172-2E93-4BB0-9B24-0E8B7E5DE477}" type="pres">
      <dgm:prSet presAssocID="{16557C75-CB14-41D9-90DD-EAC5C6B3206F}" presName="hierChild5" presStyleCnt="0"/>
      <dgm:spPr/>
    </dgm:pt>
    <dgm:pt modelId="{AF228FB9-644B-4887-B36D-D890864AC436}" type="pres">
      <dgm:prSet presAssocID="{EF88CFEF-CD5F-44B9-B476-2DE253DBDF0C}" presName="Name37" presStyleLbl="parChTrans1D2" presStyleIdx="3" presStyleCnt="4"/>
      <dgm:spPr/>
    </dgm:pt>
    <dgm:pt modelId="{635FA62B-FBB5-4B22-A5B4-4B99174A9A26}" type="pres">
      <dgm:prSet presAssocID="{A57CA502-4342-43AE-8ED6-236E97428B19}" presName="hierRoot2" presStyleCnt="0">
        <dgm:presLayoutVars>
          <dgm:hierBranch val="init"/>
        </dgm:presLayoutVars>
      </dgm:prSet>
      <dgm:spPr/>
    </dgm:pt>
    <dgm:pt modelId="{212A5CB2-82C7-4FB2-81C9-3F0AD43631BF}" type="pres">
      <dgm:prSet presAssocID="{A57CA502-4342-43AE-8ED6-236E97428B19}" presName="rootComposite" presStyleCnt="0"/>
      <dgm:spPr/>
    </dgm:pt>
    <dgm:pt modelId="{100B68B0-6F11-445A-A0C7-8D71511AB22F}" type="pres">
      <dgm:prSet presAssocID="{A57CA502-4342-43AE-8ED6-236E97428B19}" presName="rootText" presStyleLbl="node2" presStyleIdx="3" presStyleCnt="4" custScaleX="362609" custScaleY="127031" custLinFactX="-483119" custLinFactNeighborX="-500000" custLinFactNeighborY="-9160">
        <dgm:presLayoutVars>
          <dgm:chPref val="3"/>
        </dgm:presLayoutVars>
      </dgm:prSet>
      <dgm:spPr/>
    </dgm:pt>
    <dgm:pt modelId="{CC0C8750-228B-4CCE-9C56-3DE3AF07EAB1}" type="pres">
      <dgm:prSet presAssocID="{A57CA502-4342-43AE-8ED6-236E97428B19}" presName="rootConnector" presStyleLbl="node2" presStyleIdx="3" presStyleCnt="4"/>
      <dgm:spPr/>
    </dgm:pt>
    <dgm:pt modelId="{3AE7774A-D1C4-4AF2-A3E5-5B82DE5F9E21}" type="pres">
      <dgm:prSet presAssocID="{A57CA502-4342-43AE-8ED6-236E97428B19}" presName="hierChild4" presStyleCnt="0"/>
      <dgm:spPr/>
    </dgm:pt>
    <dgm:pt modelId="{27670475-900F-4694-8606-2030FD652318}" type="pres">
      <dgm:prSet presAssocID="{A57CA502-4342-43AE-8ED6-236E97428B19}" presName="hierChild5" presStyleCnt="0"/>
      <dgm:spPr/>
    </dgm:pt>
    <dgm:pt modelId="{A627047C-FD94-4703-981B-74086164B9A3}" type="pres">
      <dgm:prSet presAssocID="{BFDC5781-D2D3-4C59-AD28-C2A036B45826}" presName="hierChild3" presStyleCnt="0"/>
      <dgm:spPr/>
    </dgm:pt>
  </dgm:ptLst>
  <dgm:cxnLst>
    <dgm:cxn modelId="{07BD8300-F006-445F-A89E-3CB838504219}" type="presOf" srcId="{9AB3E698-E1A5-4485-A91D-185BAF383D95}" destId="{1FA00613-D9F7-46EA-BC0B-A4E67A83630F}" srcOrd="1" destOrd="0" presId="urn:microsoft.com/office/officeart/2005/8/layout/orgChart1"/>
    <dgm:cxn modelId="{04896702-CFD8-4A4D-8261-840B8AA894BA}" type="presOf" srcId="{8678B95B-F769-4324-A809-01628EBA69B7}" destId="{95927ECD-78D3-4027-828F-21166A003039}" srcOrd="1" destOrd="0" presId="urn:microsoft.com/office/officeart/2005/8/layout/orgChart1"/>
    <dgm:cxn modelId="{14E12203-FDA6-4DA9-9D60-F3FFAC910D27}" type="presOf" srcId="{544A6CEC-F01C-4C7C-B923-595BB2A2E70D}" destId="{4979AFF8-52F0-4087-A1B3-C2A336A3640E}" srcOrd="1" destOrd="0" presId="urn:microsoft.com/office/officeart/2005/8/layout/orgChart1"/>
    <dgm:cxn modelId="{CE954903-F53B-49CF-9FAA-FCC60DDEB33B}" srcId="{4FD2B595-1D06-4F27-AE5C-24A7F7E7E4D8}" destId="{D3622240-3901-44A6-964D-EF658A09DAB6}" srcOrd="0" destOrd="0" parTransId="{897E5835-A53D-4A98-A7DF-A0D6DE43A205}" sibTransId="{5081577E-F473-4970-A115-C6B02F65D0BD}"/>
    <dgm:cxn modelId="{305F7003-287A-4B46-963A-D5AB0A3E2099}" type="presOf" srcId="{480244A6-B9C5-4E60-924B-FC2919E8D455}" destId="{76DBE8A8-CF96-4183-828A-F26FDA05DE1D}" srcOrd="0" destOrd="0" presId="urn:microsoft.com/office/officeart/2005/8/layout/orgChart1"/>
    <dgm:cxn modelId="{30A1C403-F51A-4CBB-8EB0-F20C591516D0}" type="presOf" srcId="{42502E84-583A-4DCF-BEBB-8217C9C7155C}" destId="{0CDAA727-DA31-40C8-AAF8-CE0BE08061FD}" srcOrd="0" destOrd="0" presId="urn:microsoft.com/office/officeart/2005/8/layout/orgChart1"/>
    <dgm:cxn modelId="{D8B5D503-7A35-44F3-851A-720F77D946A2}" type="presOf" srcId="{B8CD07C4-C34A-40B1-A40C-B80DD894DC3C}" destId="{9F300E59-F928-428C-BDEB-E4C3F387B3D5}" srcOrd="1" destOrd="0" presId="urn:microsoft.com/office/officeart/2005/8/layout/orgChart1"/>
    <dgm:cxn modelId="{8C2A3F04-6D5F-4328-A04F-2BD17C2AF4D4}" type="presOf" srcId="{A57CA502-4342-43AE-8ED6-236E97428B19}" destId="{CC0C8750-228B-4CCE-9C56-3DE3AF07EAB1}" srcOrd="1" destOrd="0" presId="urn:microsoft.com/office/officeart/2005/8/layout/orgChart1"/>
    <dgm:cxn modelId="{276F7D04-D329-472A-B157-2F5BB5AF966D}" type="presOf" srcId="{C3BC1518-D6A6-42C2-8404-1FCEB38C07E0}" destId="{46109CB2-E10B-4AF2-B9DB-F72552DFA475}" srcOrd="0" destOrd="0" presId="urn:microsoft.com/office/officeart/2005/8/layout/orgChart1"/>
    <dgm:cxn modelId="{2DC8E305-F8A2-47BC-AC37-C7509C3BBE0F}" type="presOf" srcId="{BB7355FC-72DE-45C8-B56E-722A944DEB83}" destId="{BC37228A-3DF7-487B-AA32-EB2CC23974BB}" srcOrd="0" destOrd="0" presId="urn:microsoft.com/office/officeart/2005/8/layout/orgChart1"/>
    <dgm:cxn modelId="{C8723706-3D44-46C4-ACCF-F194DD81F51F}" srcId="{A15DA5FA-DBEC-4C57-B226-2AF067D52D73}" destId="{2B150A94-5888-4FB4-AD3A-1FADFEB63F11}" srcOrd="0" destOrd="0" parTransId="{23D82AD1-B2F8-436A-9860-9F2F0AF87267}" sibTransId="{32FA48FE-CCF4-474B-B040-9C66B5A07E0E}"/>
    <dgm:cxn modelId="{243C4209-2C7E-4EEF-AF8C-3EAAC93292FC}" type="presOf" srcId="{B4EEE40F-D565-4407-8500-E643943417E6}" destId="{9B9CA9B5-CC70-4CD3-BAB8-0E48D189A382}" srcOrd="1" destOrd="0" presId="urn:microsoft.com/office/officeart/2005/8/layout/orgChart1"/>
    <dgm:cxn modelId="{E620200A-525A-49E7-AFDE-3827FD5011D9}" type="presOf" srcId="{87BDD827-A146-462E-A14F-3A6FFA19AF9F}" destId="{38D0B1E0-7A22-49C7-BC31-E0E6EE709047}" srcOrd="1" destOrd="0" presId="urn:microsoft.com/office/officeart/2005/8/layout/orgChart1"/>
    <dgm:cxn modelId="{88B7E90B-E042-4EB1-9237-4D9FF8F38675}" srcId="{A4D0A025-69DE-4D8C-B525-CF11DBD70C30}" destId="{4C7555F6-8917-49A8-8A0B-8D356EE615F1}" srcOrd="4" destOrd="0" parTransId="{0BE1E6D2-0578-4E37-AFA0-179BBB7169A8}" sibTransId="{85EEF5F5-3CFF-418A-BC48-6F3DE85933A2}"/>
    <dgm:cxn modelId="{6294BE0D-DD0A-4991-9AB8-1626B6DC6524}" type="presOf" srcId="{D108C346-3184-48C7-BB02-6F55342F5E5B}" destId="{D78362A8-721A-4DDF-94BE-44E4AFB4C714}" srcOrd="1" destOrd="0" presId="urn:microsoft.com/office/officeart/2005/8/layout/orgChart1"/>
    <dgm:cxn modelId="{A80E040F-58BA-48DB-81EA-755BC89A7FD0}" srcId="{77DA5075-9B23-4831-93F1-50F3DA19914F}" destId="{544A6CEC-F01C-4C7C-B923-595BB2A2E70D}" srcOrd="2" destOrd="0" parTransId="{216AD5CC-F5EE-467F-B8BD-DCE123B42D64}" sibTransId="{21B8DEF1-2F70-4FDC-A532-F67764DCFAD7}"/>
    <dgm:cxn modelId="{3850570F-6FFA-4DDC-9C94-E6A4977537A0}" srcId="{273F26A6-B277-46A1-9B21-F736E57DC658}" destId="{D61F549B-B886-4CA0-8BE6-276834879549}" srcOrd="3" destOrd="0" parTransId="{0FE7D932-4914-4EE1-8ACC-B6B214002EEA}" sibTransId="{D65BDEE4-B181-47CB-BA2A-02EC46662925}"/>
    <dgm:cxn modelId="{9ABC5A10-0329-48A8-B339-A7B5D3AECE88}" type="presOf" srcId="{59ACBE05-7445-4F1F-B5E2-1C295D16563F}" destId="{D7F43F66-FA08-4256-9539-4845A0B241E6}" srcOrd="1" destOrd="0" presId="urn:microsoft.com/office/officeart/2005/8/layout/orgChart1"/>
    <dgm:cxn modelId="{81A2C711-A83A-4137-BE36-4F724A17DFF2}" srcId="{77DA5075-9B23-4831-93F1-50F3DA19914F}" destId="{AC9BE384-7183-4A34-B557-2A8909437D17}" srcOrd="4" destOrd="0" parTransId="{50298D3D-8B76-4EE1-98B9-4C30246C055C}" sibTransId="{B2B8F5D9-9D98-4A2D-B13B-D0E4DE03DB44}"/>
    <dgm:cxn modelId="{D1835E12-B988-416C-A5F2-1C7CCCCD7CC2}" type="presOf" srcId="{E0930CCB-EE34-455E-83E8-2AE20EF95C23}" destId="{6A851502-6360-472D-82E9-48F9AC50C4B5}" srcOrd="0" destOrd="0" presId="urn:microsoft.com/office/officeart/2005/8/layout/orgChart1"/>
    <dgm:cxn modelId="{79168714-5737-4EFC-88CF-7C989D4826FA}" type="presOf" srcId="{146DA7C7-0DE4-4A4C-96A2-B00EDFF47757}" destId="{0E01FA63-0B2E-4011-B80F-C985BA55AEE3}" srcOrd="0" destOrd="0" presId="urn:microsoft.com/office/officeart/2005/8/layout/orgChart1"/>
    <dgm:cxn modelId="{B5839E14-AA1D-4618-AAB5-7DB1FD706455}" srcId="{605719A4-A65D-4839-BAC0-30A604DFB33F}" destId="{6F5A26B3-5F5D-4247-A15B-3EBC6B105E71}" srcOrd="2" destOrd="0" parTransId="{3954DE72-9366-4CDE-AFAB-9B8B270964CA}" sibTransId="{4527FBC9-ACB6-437A-BA2D-D679B6B1394A}"/>
    <dgm:cxn modelId="{6D26F214-5025-4F43-80DA-AF4654A9C276}" srcId="{87BDD827-A146-462E-A14F-3A6FFA19AF9F}" destId="{59ACBE05-7445-4F1F-B5E2-1C295D16563F}" srcOrd="0" destOrd="0" parTransId="{1EB70D92-B9E3-443A-837C-8D92A1C64D6B}" sibTransId="{FD7157FE-6662-4F61-9732-88772DB768AE}"/>
    <dgm:cxn modelId="{D220BE15-4F6A-451E-ADCD-41BC9EAA4304}" srcId="{8AF822A3-BC62-4DA6-AA0B-1484E71F2AB8}" destId="{2EE51847-8BB6-43D3-9B9B-8B1AA2102913}" srcOrd="0" destOrd="0" parTransId="{B5CD9C63-6D5E-4FEA-9D24-482324457266}" sibTransId="{B04CD785-4512-4B7F-B369-ACAE35407091}"/>
    <dgm:cxn modelId="{8A5EA716-6FB4-4CEB-A639-E0EAEDB6BB56}" type="presOf" srcId="{9D901D65-234D-4745-A520-1ACA72EAE09F}" destId="{E0E5341E-939D-4BCA-8C83-950FE5771E8D}" srcOrd="1" destOrd="0" presId="urn:microsoft.com/office/officeart/2005/8/layout/orgChart1"/>
    <dgm:cxn modelId="{8F470C18-3E0E-4B9A-955F-DEC53B88B693}" type="presOf" srcId="{B3A1AFA1-7F1D-4D5E-8E2F-64801E5DE6C4}" destId="{B6FBBA5C-D0E1-43E7-9364-B924988457B4}" srcOrd="0" destOrd="0" presId="urn:microsoft.com/office/officeart/2005/8/layout/orgChart1"/>
    <dgm:cxn modelId="{C308E218-7915-4DF1-BE07-6BA2891E612C}" type="presOf" srcId="{16557C75-CB14-41D9-90DD-EAC5C6B3206F}" destId="{30E57B33-BF64-4CA8-8B47-88C04188C5F0}" srcOrd="0" destOrd="0" presId="urn:microsoft.com/office/officeart/2005/8/layout/orgChart1"/>
    <dgm:cxn modelId="{5573A419-9DE9-4028-BCAD-0638987BCB54}" srcId="{77DA5075-9B23-4831-93F1-50F3DA19914F}" destId="{ACF336D3-6506-4CE0-9EA8-8BC37B6F660D}" srcOrd="0" destOrd="0" parTransId="{FCAD7386-E9AE-49CA-A049-A1B4E2226A36}" sibTransId="{CF05D673-008A-4A37-A595-2996C9243D00}"/>
    <dgm:cxn modelId="{C3A7841A-E6D0-4599-B8E8-672390392FCD}" type="presOf" srcId="{4089F14C-FF40-496F-B1BA-C009912CB470}" destId="{AD02230F-F730-44B6-849C-8B922B782271}" srcOrd="0" destOrd="0" presId="urn:microsoft.com/office/officeart/2005/8/layout/orgChart1"/>
    <dgm:cxn modelId="{727CB01A-0F12-4B7E-98F9-2FB7A1DF3A70}" type="presOf" srcId="{71687B86-68F3-47C7-AF39-75BF49E52D39}" destId="{AF24382A-DD59-42E6-B138-AA0D9AF25BE0}" srcOrd="1" destOrd="0" presId="urn:microsoft.com/office/officeart/2005/8/layout/orgChart1"/>
    <dgm:cxn modelId="{0F79C91A-683A-453E-A6C4-6086DEB5B7C4}" srcId="{273F26A6-B277-46A1-9B21-F736E57DC658}" destId="{F757370D-1433-48DF-BE0D-184ABE514928}" srcOrd="4" destOrd="0" parTransId="{2668E776-7B8F-41BD-BE87-0FEC1D36578F}" sibTransId="{4C63D244-8950-44AC-B533-D5851783307D}"/>
    <dgm:cxn modelId="{8CC5C01B-D88B-44BE-9808-DF8F72BEE516}" srcId="{ACF336D3-6506-4CE0-9EA8-8BC37B6F660D}" destId="{AF433384-D358-48AE-9E44-9441FBA292B2}" srcOrd="0" destOrd="0" parTransId="{85853DC5-D6B2-46A7-8DD8-621D045E5088}" sibTransId="{24240400-0231-4564-8510-2709C1CA1DF0}"/>
    <dgm:cxn modelId="{524BCB1B-4E5E-44BB-9A42-25B36126E3D1}" type="presOf" srcId="{F114C030-8961-42BE-A0AB-56DFAF33DF71}" destId="{D1E79444-599F-4EF5-8FAF-5FFAEFB4D811}" srcOrd="0" destOrd="0" presId="urn:microsoft.com/office/officeart/2005/8/layout/orgChart1"/>
    <dgm:cxn modelId="{54345F1E-E022-4644-B14D-2CD614FEA3B9}" srcId="{A4D0A025-69DE-4D8C-B525-CF11DBD70C30}" destId="{06AB8941-59EC-49C0-90A8-A10FCFF42661}" srcOrd="0" destOrd="0" parTransId="{3E731EEC-E464-402D-97FE-392C4C08F7AB}" sibTransId="{A9109B18-EF26-471B-A6E0-4C1E57749FB6}"/>
    <dgm:cxn modelId="{C0FE0320-64B4-43AF-B558-C858D9761F4A}" srcId="{BFC9D440-0221-4847-9486-21D64DC41198}" destId="{08DEA63F-B557-4E4D-9490-F475260D3E79}" srcOrd="1" destOrd="0" parTransId="{7C62198C-E986-4492-93F3-C4349FE611EC}" sibTransId="{B9253012-1A07-4A69-A945-2D5E4A3DD341}"/>
    <dgm:cxn modelId="{28D28C20-FCE4-4D0D-8772-B731DFC93649}" type="presOf" srcId="{640C2811-0829-491A-BC4B-AFD74CAEDF75}" destId="{1CBC8D9F-E4A8-44B2-B08E-935D93B96F7A}" srcOrd="0" destOrd="0" presId="urn:microsoft.com/office/officeart/2005/8/layout/orgChart1"/>
    <dgm:cxn modelId="{27910121-7D41-475F-80EF-2A5041CC5F09}" type="presOf" srcId="{4DA0A43C-A888-4343-BA92-EE4D7958297C}" destId="{904BA0E1-3583-4A82-8298-EB62850A8DD2}" srcOrd="0" destOrd="0" presId="urn:microsoft.com/office/officeart/2005/8/layout/orgChart1"/>
    <dgm:cxn modelId="{7870CF22-8AF4-43E2-929B-8E8BA5CB956A}" type="presOf" srcId="{B3A1AFA1-7F1D-4D5E-8E2F-64801E5DE6C4}" destId="{7909DB0D-9692-491F-A75D-5242510837FE}" srcOrd="1" destOrd="0" presId="urn:microsoft.com/office/officeart/2005/8/layout/orgChart1"/>
    <dgm:cxn modelId="{6B914D23-081F-429A-B3E9-549CDD589BA6}" type="presOf" srcId="{C8585486-AAD7-480C-882F-A8A292C4F8C1}" destId="{E581BF00-1D6F-4A73-BA24-AC26049712FA}" srcOrd="1" destOrd="0" presId="urn:microsoft.com/office/officeart/2005/8/layout/orgChart1"/>
    <dgm:cxn modelId="{4C3C3F26-DE73-4901-B838-B38FC7A8469E}" type="presOf" srcId="{D108C346-3184-48C7-BB02-6F55342F5E5B}" destId="{9AF60D5B-CC8C-41D6-A0BB-3CF1625E816A}" srcOrd="0" destOrd="0" presId="urn:microsoft.com/office/officeart/2005/8/layout/orgChart1"/>
    <dgm:cxn modelId="{782FDB26-B135-4D37-8F52-CAD359444683}" srcId="{BFDC5781-D2D3-4C59-AD28-C2A036B45826}" destId="{16557C75-CB14-41D9-90DD-EAC5C6B3206F}" srcOrd="2" destOrd="0" parTransId="{4D5C07F2-1240-4F3D-BE70-875F64E6071B}" sibTransId="{D6DDAC4F-CE38-4CAE-90F7-3B47BCFEA769}"/>
    <dgm:cxn modelId="{CEDFB128-CC24-426A-8465-9328BE8E8FA1}" type="presOf" srcId="{D91D91DC-7CA6-4DEB-AA03-BFE5040F95FE}" destId="{C92E1996-6977-4EF7-B12B-DA02E458CE89}" srcOrd="1" destOrd="0" presId="urn:microsoft.com/office/officeart/2005/8/layout/orgChart1"/>
    <dgm:cxn modelId="{D7337029-99F5-4FD8-BA25-4702564A9BC7}" type="presOf" srcId="{7D646F4F-63B9-415A-8EF4-56F009F1048F}" destId="{54062A65-22F0-4E18-BEE9-7F29254C96A0}" srcOrd="0" destOrd="0" presId="urn:microsoft.com/office/officeart/2005/8/layout/orgChart1"/>
    <dgm:cxn modelId="{4B02572A-FAA7-4CEE-81A1-D310CEEB0092}" type="presOf" srcId="{7C62198C-E986-4492-93F3-C4349FE611EC}" destId="{270E114E-1F20-476C-90FA-4EE9F8AA0519}" srcOrd="0" destOrd="0" presId="urn:microsoft.com/office/officeart/2005/8/layout/orgChart1"/>
    <dgm:cxn modelId="{0791F02A-F4FE-497E-8D55-BA7ECEAE36E0}" type="presOf" srcId="{35739360-FE53-4644-A7F0-A4FC8426D2F4}" destId="{EE000B99-C827-4804-99E6-80EBF21CAF8B}" srcOrd="0" destOrd="0" presId="urn:microsoft.com/office/officeart/2005/8/layout/orgChart1"/>
    <dgm:cxn modelId="{CDD19D2B-08EE-4833-B006-7E24F462D240}" srcId="{4C7555F6-8917-49A8-8A0B-8D356EE615F1}" destId="{D108C346-3184-48C7-BB02-6F55342F5E5B}" srcOrd="0" destOrd="0" parTransId="{BBC9FCE6-B0D4-4E35-B9B5-124A805489D8}" sibTransId="{4369A61B-8E7F-43E3-BC62-CE2760465468}"/>
    <dgm:cxn modelId="{4D6CB02B-B3FB-4E8B-A39F-F675A0E3AE71}" type="presOf" srcId="{B8D03614-E161-431F-AE2A-E5085524F96B}" destId="{3C01669F-C20D-49A6-A793-0D5BC6BA69AE}" srcOrd="0" destOrd="0" presId="urn:microsoft.com/office/officeart/2005/8/layout/orgChart1"/>
    <dgm:cxn modelId="{75210D2C-1B54-44CE-BC34-F226A0BF17F4}" type="presOf" srcId="{A15DA5FA-DBEC-4C57-B226-2AF067D52D73}" destId="{3DABE642-F976-4C4C-AACB-87789D719274}" srcOrd="0" destOrd="0" presId="urn:microsoft.com/office/officeart/2005/8/layout/orgChart1"/>
    <dgm:cxn modelId="{C6E10D2C-E68B-445D-B913-9AD2EF4DDE96}" type="presOf" srcId="{834CDA24-BDF3-4698-A7BA-E2C79E3521F5}" destId="{7C3E4E03-3FC4-40E3-BB6B-376CB1CB4967}" srcOrd="0" destOrd="0" presId="urn:microsoft.com/office/officeart/2005/8/layout/orgChart1"/>
    <dgm:cxn modelId="{CB2E142C-311F-4723-88E7-5C06C52910CB}" type="presOf" srcId="{ACF336D3-6506-4CE0-9EA8-8BC37B6F660D}" destId="{74321546-EA98-4885-B500-557C800A0D84}" srcOrd="1" destOrd="0" presId="urn:microsoft.com/office/officeart/2005/8/layout/orgChart1"/>
    <dgm:cxn modelId="{BEAA452C-2D61-4FD9-955B-7FDC2E4A663F}" type="presOf" srcId="{D3622240-3901-44A6-964D-EF658A09DAB6}" destId="{4FE0BAC1-B079-41CE-A495-5A2E6A9EA765}" srcOrd="1" destOrd="0" presId="urn:microsoft.com/office/officeart/2005/8/layout/orgChart1"/>
    <dgm:cxn modelId="{47CC492C-0BB1-4AD2-A64A-56F1C005E9AC}" srcId="{273F26A6-B277-46A1-9B21-F736E57DC658}" destId="{19A9EE58-710E-432A-97F0-B89D3FE14215}" srcOrd="1" destOrd="0" parTransId="{640C2811-0829-491A-BC4B-AFD74CAEDF75}" sibTransId="{5B7FEEE0-0172-4105-B511-E435E2939C41}"/>
    <dgm:cxn modelId="{0B2AA02C-7811-4D0D-97F1-05D6EA1F9120}" type="presOf" srcId="{AC9BE384-7183-4A34-B557-2A8909437D17}" destId="{83DEA1EF-DE59-42D2-9E1F-76974B6484BB}" srcOrd="0" destOrd="0" presId="urn:microsoft.com/office/officeart/2005/8/layout/orgChart1"/>
    <dgm:cxn modelId="{CEDB612D-DA24-46AE-BF31-55BF10E9C6A2}" type="presOf" srcId="{EF88CFEF-CD5F-44B9-B476-2DE253DBDF0C}" destId="{AF228FB9-644B-4887-B36D-D890864AC436}" srcOrd="0" destOrd="0" presId="urn:microsoft.com/office/officeart/2005/8/layout/orgChart1"/>
    <dgm:cxn modelId="{2C84ED2D-23C3-41B1-8C52-ADB0EB5E63F4}" type="presOf" srcId="{85C9BC81-7276-4D42-8BA5-D90E824D483B}" destId="{2EB72E71-BDD2-4CFF-9315-27CA09596A0A}" srcOrd="0" destOrd="0" presId="urn:microsoft.com/office/officeart/2005/8/layout/orgChart1"/>
    <dgm:cxn modelId="{11B00C2E-C422-44EA-AC00-FC9221B23EE1}" type="presOf" srcId="{19A9EE58-710E-432A-97F0-B89D3FE14215}" destId="{4C3C3CF6-069D-4ECB-A0D3-00DAD000CE88}" srcOrd="0" destOrd="0" presId="urn:microsoft.com/office/officeart/2005/8/layout/orgChart1"/>
    <dgm:cxn modelId="{56F2E42F-CC7A-4D50-832C-833E6F45150F}" type="presOf" srcId="{6AC49900-38EC-4F86-877A-21FF22EEE824}" destId="{10568C1F-E543-42BE-B5DA-15D18BA55CD0}" srcOrd="0" destOrd="0" presId="urn:microsoft.com/office/officeart/2005/8/layout/orgChart1"/>
    <dgm:cxn modelId="{258C0B31-ACF0-4C4F-B101-F4301B6EA230}" srcId="{273F26A6-B277-46A1-9B21-F736E57DC658}" destId="{8678B95B-F769-4324-A809-01628EBA69B7}" srcOrd="0" destOrd="0" parTransId="{7ECBE849-2A24-4683-BE67-A41DAD6E2A3E}" sibTransId="{F0D1B85C-72EA-44D5-AF3E-2E89133EE9A8}"/>
    <dgm:cxn modelId="{0B3F7232-4E6D-462C-94E6-906AFC35D9F2}" type="presOf" srcId="{2BD3AFBC-B3F6-4609-AD6C-B86567867AEE}" destId="{83065E8B-A19C-4B17-8C2D-B65A6AF6E94B}" srcOrd="1" destOrd="0" presId="urn:microsoft.com/office/officeart/2005/8/layout/orgChart1"/>
    <dgm:cxn modelId="{28CD5433-2A01-449D-9DD8-7A0F9DB14414}" type="presOf" srcId="{87BDD827-A146-462E-A14F-3A6FFA19AF9F}" destId="{F278300B-771C-4271-95BA-0D8D768A178E}" srcOrd="0" destOrd="0" presId="urn:microsoft.com/office/officeart/2005/8/layout/orgChart1"/>
    <dgm:cxn modelId="{560A7C33-4366-4194-9B88-16968297E9CF}" srcId="{77DA5075-9B23-4831-93F1-50F3DA19914F}" destId="{87BDD827-A146-462E-A14F-3A6FFA19AF9F}" srcOrd="5" destOrd="0" parTransId="{8B99C368-6676-4057-9773-B43B20AE922C}" sibTransId="{A11CDE8C-C4D7-46D5-9AAE-73A889AF3CEF}"/>
    <dgm:cxn modelId="{CE764634-177F-4F47-95C9-29F97943CB65}" srcId="{BFDC5781-D2D3-4C59-AD28-C2A036B45826}" destId="{A4D0A025-69DE-4D8C-B525-CF11DBD70C30}" srcOrd="0" destOrd="0" parTransId="{11FB5641-A71B-4C2D-9976-FE154D31179E}" sibTransId="{1CEA720C-D677-4F83-BB6E-321E1B3170B1}"/>
    <dgm:cxn modelId="{14916337-03B8-4357-B477-45871CC9C7E1}" srcId="{4752FE77-7970-4AD8-AF78-BC638ECD1A53}" destId="{8734D66C-8105-40FA-95A8-D42E6034DC67}" srcOrd="0" destOrd="0" parTransId="{755F1994-1F3D-4B08-93F1-A79F7733069B}" sibTransId="{4514B105-0755-40F8-B9A6-8A5DEFB2A5EB}"/>
    <dgm:cxn modelId="{322F1139-E8F3-4828-8CDF-32533F2EF3CC}" type="presOf" srcId="{F8799256-2F16-47E6-B331-6BC00E39CBAB}" destId="{473736E2-3CDE-457C-8B3B-5AF36F9A0E4D}" srcOrd="0" destOrd="0" presId="urn:microsoft.com/office/officeart/2005/8/layout/orgChart1"/>
    <dgm:cxn modelId="{68574539-BC1B-4503-A8EF-CE29CE2EDE63}" type="presOf" srcId="{31680FE2-7A22-42C6-8FCB-E58964B5F407}" destId="{F21E1559-5B92-408F-A4A1-A2AEDFE2B883}" srcOrd="1" destOrd="0" presId="urn:microsoft.com/office/officeart/2005/8/layout/orgChart1"/>
    <dgm:cxn modelId="{2BEBBB39-6D5A-4103-8CAB-DA35E37C2E1D}" type="presOf" srcId="{DACC269B-32B1-4B33-86F3-C074D0A33343}" destId="{2E01D73F-C102-4C42-A5BE-11A09F6E110E}" srcOrd="1" destOrd="0" presId="urn:microsoft.com/office/officeart/2005/8/layout/orgChart1"/>
    <dgm:cxn modelId="{3049B43A-DADE-4BDF-8E95-764BA36F9D8C}" type="presOf" srcId="{8E205F74-E545-4AD1-A7BE-C95941DC7DE4}" destId="{8FE5BF5B-249F-4ED1-A57A-F605E44BBE6E}" srcOrd="0" destOrd="0" presId="urn:microsoft.com/office/officeart/2005/8/layout/orgChart1"/>
    <dgm:cxn modelId="{60DE833C-8392-4B74-BFEA-F9A1C1F748D7}" type="presOf" srcId="{897E5835-A53D-4A98-A7DF-A0D6DE43A205}" destId="{2DC31B4D-001C-43B7-9883-3EA2AFE2CB91}" srcOrd="0" destOrd="0" presId="urn:microsoft.com/office/officeart/2005/8/layout/orgChart1"/>
    <dgm:cxn modelId="{395AB53C-1A29-4B5B-86AD-66210CC4943E}" type="presOf" srcId="{6F3902F5-592A-4E3E-A51F-9311B199C677}" destId="{05A3E036-EB6C-439D-9409-827B37555E40}" srcOrd="0" destOrd="0" presId="urn:microsoft.com/office/officeart/2005/8/layout/orgChart1"/>
    <dgm:cxn modelId="{85933D3D-8690-45DB-8CAB-50DC350F3D27}" type="presOf" srcId="{D61F549B-B886-4CA0-8BE6-276834879549}" destId="{59C132A3-4D70-4572-9300-4C87587BA92E}" srcOrd="1" destOrd="0" presId="urn:microsoft.com/office/officeart/2005/8/layout/orgChart1"/>
    <dgm:cxn modelId="{02A78D3D-ED5A-47D7-A967-7E9C3F9E22D0}" srcId="{4FD2B595-1D06-4F27-AE5C-24A7F7E7E4D8}" destId="{B8D03614-E161-431F-AE2A-E5085524F96B}" srcOrd="1" destOrd="0" parTransId="{4DA0A43C-A888-4343-BA92-EE4D7958297C}" sibTransId="{3D2A5790-1E92-463F-81D0-3C08B789022C}"/>
    <dgm:cxn modelId="{CF60763E-CCAD-47E2-B989-7BA4C23EA470}" type="presOf" srcId="{23D82AD1-B2F8-436A-9860-9F2F0AF87267}" destId="{57C081B0-E3A7-44E9-B008-ED2A20492A73}" srcOrd="0" destOrd="0" presId="urn:microsoft.com/office/officeart/2005/8/layout/orgChart1"/>
    <dgm:cxn modelId="{4E3DCD40-5A99-4DC9-8CFF-1C09D350D3C6}" srcId="{8E205F74-E545-4AD1-A7BE-C95941DC7DE4}" destId="{67806B89-7E09-4530-B5CC-927ECF2EC375}" srcOrd="0" destOrd="0" parTransId="{AE13C4F5-D6A0-460E-9F52-7877652B3F7A}" sibTransId="{FC62D1C4-22AE-4A59-B36D-A980F86EB5B1}"/>
    <dgm:cxn modelId="{C59A105C-E1BF-4A05-8856-DD719B62E74C}" srcId="{BFDC5781-D2D3-4C59-AD28-C2A036B45826}" destId="{A57CA502-4342-43AE-8ED6-236E97428B19}" srcOrd="3" destOrd="0" parTransId="{EF88CFEF-CD5F-44B9-B476-2DE253DBDF0C}" sibTransId="{371E1533-773B-4539-8BB1-FBF00958D89F}"/>
    <dgm:cxn modelId="{9BA5675C-B0C7-4A69-AF30-9534731ADE87}" type="presOf" srcId="{BBC9FCE6-B0D4-4E35-B9B5-124A805489D8}" destId="{D2C27281-47DE-4600-ACB7-C6F8FC043971}" srcOrd="0" destOrd="0" presId="urn:microsoft.com/office/officeart/2005/8/layout/orgChart1"/>
    <dgm:cxn modelId="{3A2E565C-C770-4691-B6B6-7DF86161017F}" type="presOf" srcId="{D7B9432D-9C3B-4640-9CCE-C8B46FBBB38C}" destId="{50FFB0DC-B571-4741-99A4-CE6105AAA3CD}" srcOrd="0" destOrd="0" presId="urn:microsoft.com/office/officeart/2005/8/layout/orgChart1"/>
    <dgm:cxn modelId="{1A913E5D-2ECF-4795-A003-D3CBBCFA49F9}" type="presOf" srcId="{ED87E6AB-0794-42B3-8D47-21462F511FF9}" destId="{D8417D40-9653-4D69-8032-EBEAE4FB7CCF}" srcOrd="0" destOrd="0" presId="urn:microsoft.com/office/officeart/2005/8/layout/orgChart1"/>
    <dgm:cxn modelId="{EEAE865D-BE71-4F4E-91D6-4BFA2FF91052}" type="presOf" srcId="{0698A2CF-B6FC-4C65-9593-152B851910FB}" destId="{DE93D906-AA7C-4915-8BCE-B5B6971A6910}" srcOrd="1" destOrd="0" presId="urn:microsoft.com/office/officeart/2005/8/layout/orgChart1"/>
    <dgm:cxn modelId="{2371E55D-C5FD-49EE-AFD4-72451CE174B4}" srcId="{67806B89-7E09-4530-B5CC-927ECF2EC375}" destId="{DACC269B-32B1-4B33-86F3-C074D0A33343}" srcOrd="0" destOrd="0" parTransId="{30F88047-5AA1-435E-B72E-F8135AFD37B0}" sibTransId="{724EF650-A5FD-4E7F-8325-F5BF7510D832}"/>
    <dgm:cxn modelId="{F9FF5C5F-9184-4D02-A3BB-7F4DBF47736B}" type="presOf" srcId="{30F88047-5AA1-435E-B72E-F8135AFD37B0}" destId="{A0377B4E-744A-4122-AD84-797B95BCF452}" srcOrd="0" destOrd="0" presId="urn:microsoft.com/office/officeart/2005/8/layout/orgChart1"/>
    <dgm:cxn modelId="{B4D60060-E0DF-4D7F-AD13-668C9365D1F8}" type="presOf" srcId="{0A1486AE-F50C-4C60-BBB2-E00B361DC466}" destId="{742C5F0E-CAB4-46FC-BB34-B6369849C4C0}" srcOrd="0" destOrd="0" presId="urn:microsoft.com/office/officeart/2005/8/layout/orgChart1"/>
    <dgm:cxn modelId="{8671FD60-F29F-4FF2-A4C3-63C503E5DDCB}" srcId="{77DA5075-9B23-4831-93F1-50F3DA19914F}" destId="{9BF07979-89B0-48BD-84AC-7150885DE4AE}" srcOrd="3" destOrd="0" parTransId="{22C3C1CE-37B6-4DF4-A454-868218387043}" sibTransId="{9088D1F2-FCA6-4390-9FF3-843C5EDCB9BF}"/>
    <dgm:cxn modelId="{8F514941-D38B-415D-AE5F-3A113E575EBE}" type="presOf" srcId="{B8D03614-E161-431F-AE2A-E5085524F96B}" destId="{AE7494BF-D6B2-432B-A790-3492668769C6}" srcOrd="1" destOrd="0" presId="urn:microsoft.com/office/officeart/2005/8/layout/orgChart1"/>
    <dgm:cxn modelId="{8348E561-7F6B-4D7D-9E5B-DBC9CE170ECF}" type="presOf" srcId="{D91D91DC-7CA6-4DEB-AA03-BFE5040F95FE}" destId="{2EFB0EA3-DE86-46EE-8EA7-8AD0D201C582}" srcOrd="0" destOrd="0" presId="urn:microsoft.com/office/officeart/2005/8/layout/orgChart1"/>
    <dgm:cxn modelId="{5556EE41-9057-4A2C-8258-1E89306DECDC}" type="presOf" srcId="{4C7555F6-8917-49A8-8A0B-8D356EE615F1}" destId="{406B2866-6901-45D3-89E2-1D28DB1E0B5A}" srcOrd="0" destOrd="0" presId="urn:microsoft.com/office/officeart/2005/8/layout/orgChart1"/>
    <dgm:cxn modelId="{6EC40F42-7C6D-424E-AC27-4C57B3B066CC}" type="presOf" srcId="{216AD5CC-F5EE-467F-B8BD-DCE123B42D64}" destId="{0A880570-4AEC-4BF8-9F55-31369D4FBA93}" srcOrd="0" destOrd="0" presId="urn:microsoft.com/office/officeart/2005/8/layout/orgChart1"/>
    <dgm:cxn modelId="{44BE0A63-F0CE-4445-ADF8-73679ED8DCE4}" type="presOf" srcId="{2B150A94-5888-4FB4-AD3A-1FADFEB63F11}" destId="{B6E72FFE-E6E7-41D3-A028-C3BFE72D3719}" srcOrd="0" destOrd="0" presId="urn:microsoft.com/office/officeart/2005/8/layout/orgChart1"/>
    <dgm:cxn modelId="{FA391863-D187-4635-B452-FF83114598CA}" type="presOf" srcId="{1FFD6112-E218-412C-A279-A4345A4C08B5}" destId="{37A67A6B-9E07-4EC2-8D32-6CB2DA0D6DC9}" srcOrd="1" destOrd="0" presId="urn:microsoft.com/office/officeart/2005/8/layout/orgChart1"/>
    <dgm:cxn modelId="{0F698343-298F-41DD-A768-E58120D51540}" srcId="{544A6CEC-F01C-4C7C-B923-595BB2A2E70D}" destId="{BFC9D440-0221-4847-9486-21D64DC41198}" srcOrd="0" destOrd="0" parTransId="{366FF093-7BD5-44C0-849C-C47F5EE1C94C}" sibTransId="{2D2BD6AD-B053-4694-B438-AFB0A264BFE3}"/>
    <dgm:cxn modelId="{70CBB443-ECCA-4561-B773-90CB34CA89A1}" srcId="{605719A4-A65D-4839-BAC0-30A604DFB33F}" destId="{9D901D65-234D-4745-A520-1ACA72EAE09F}" srcOrd="4" destOrd="0" parTransId="{28A3A795-3444-496E-A985-A7F80BD0C331}" sibTransId="{5684D7B0-A472-4FC9-99B6-824EA99D260E}"/>
    <dgm:cxn modelId="{0C39F863-708C-45B1-9808-F9D04D682E1C}" srcId="{AF433384-D358-48AE-9E44-9441FBA292B2}" destId="{3BFDEE7A-5CE9-49B7-9212-A5A3F9F1DC75}" srcOrd="0" destOrd="0" parTransId="{65253D71-DBA1-4ECE-998C-66FD2E6EAD83}" sibTransId="{052D34E4-02E1-4D69-A54B-079C9462A217}"/>
    <dgm:cxn modelId="{7D5D5444-5F60-4F83-9640-BD8064D814FE}" type="presOf" srcId="{8B99C368-6676-4057-9773-B43B20AE922C}" destId="{B347B34E-19ED-487F-ADCF-3FC4F3C45B45}" srcOrd="0" destOrd="0" presId="urn:microsoft.com/office/officeart/2005/8/layout/orgChart1"/>
    <dgm:cxn modelId="{5DCDAB64-37D8-4042-9994-128D14AD7C53}" type="presOf" srcId="{E1292374-A686-4D0A-A792-48C78313E777}" destId="{4277B9E3-9D45-401A-BEA9-A394EDBC1E97}" srcOrd="0" destOrd="0" presId="urn:microsoft.com/office/officeart/2005/8/layout/orgChart1"/>
    <dgm:cxn modelId="{3AD80B45-E7D8-4731-8196-D097A7556836}" srcId="{2C133CE3-9E50-427B-8E85-A43F14C0F3C4}" destId="{71687B86-68F3-47C7-AF39-75BF49E52D39}" srcOrd="2" destOrd="0" parTransId="{E1292374-A686-4D0A-A792-48C78313E777}" sibTransId="{F80E97B9-972E-4065-AF7C-0C40D26DF1B7}"/>
    <dgm:cxn modelId="{BFDA2D65-FA07-40C6-A2EB-867D4249B637}" type="presOf" srcId="{89985225-F31D-4665-93F8-53C74E1AD9DF}" destId="{CEC5CCC6-9681-429E-A225-73B62D154273}" srcOrd="0" destOrd="0" presId="urn:microsoft.com/office/officeart/2005/8/layout/orgChart1"/>
    <dgm:cxn modelId="{2C4EDA45-5E18-42F5-B89B-FF3FA2579DD4}" srcId="{605719A4-A65D-4839-BAC0-30A604DFB33F}" destId="{9AB3E698-E1A5-4485-A91D-185BAF383D95}" srcOrd="3" destOrd="0" parTransId="{E4D715E8-2128-44C4-95BB-7E1B2E0DBBDB}" sibTransId="{96DBAC0A-C6FF-4BD2-8BC9-6A65B857FACD}"/>
    <dgm:cxn modelId="{885A0B66-E9A7-47C3-94C5-DE606F72E19E}" type="presOf" srcId="{A4D0A025-69DE-4D8C-B525-CF11DBD70C30}" destId="{B070DB90-24B4-4403-BA0A-6BD0205F6BF0}" srcOrd="0" destOrd="0" presId="urn:microsoft.com/office/officeart/2005/8/layout/orgChart1"/>
    <dgm:cxn modelId="{8BB80B67-2D1B-4CD1-AB10-C64C8BBB4D9B}" type="presOf" srcId="{4752FE77-7970-4AD8-AF78-BC638ECD1A53}" destId="{20A24749-F32E-4E2C-BC11-2FA37EC86CBC}" srcOrd="1" destOrd="0" presId="urn:microsoft.com/office/officeart/2005/8/layout/orgChart1"/>
    <dgm:cxn modelId="{27966A69-7033-44D0-AED9-C673A4150A97}" type="presOf" srcId="{A57CA502-4342-43AE-8ED6-236E97428B19}" destId="{100B68B0-6F11-445A-A0C7-8D71511AB22F}" srcOrd="0" destOrd="0" presId="urn:microsoft.com/office/officeart/2005/8/layout/orgChart1"/>
    <dgm:cxn modelId="{40404B69-B3D1-4598-ADB1-BFA7072E0B4B}" type="presOf" srcId="{08DEA63F-B557-4E4D-9490-F475260D3E79}" destId="{B2D1E582-12A5-4933-8912-5A8A1ADC4911}" srcOrd="1" destOrd="0" presId="urn:microsoft.com/office/officeart/2005/8/layout/orgChart1"/>
    <dgm:cxn modelId="{6D869D49-B419-49E1-BC66-DD9338338674}" srcId="{2C133CE3-9E50-427B-8E85-A43F14C0F3C4}" destId="{77194443-6B7C-477F-8C1B-4C6EC2362609}" srcOrd="4" destOrd="0" parTransId="{52AA5F58-B076-42AA-AE12-D3555B1D3522}" sibTransId="{238EF28C-BA27-45BF-BA16-1FF8F294D669}"/>
    <dgm:cxn modelId="{DAEEBC69-B39B-4822-9BCF-FED88427A29D}" type="presOf" srcId="{4C7555F6-8917-49A8-8A0B-8D356EE615F1}" destId="{DA651B90-01A1-42A3-BADB-D37F57015942}" srcOrd="1" destOrd="0" presId="urn:microsoft.com/office/officeart/2005/8/layout/orgChart1"/>
    <dgm:cxn modelId="{909BF169-4544-4E0C-A98F-B4DF650797B6}" type="presOf" srcId="{605719A4-A65D-4839-BAC0-30A604DFB33F}" destId="{8B143D6E-346A-4502-A56F-BA49BA781C6C}" srcOrd="1" destOrd="0" presId="urn:microsoft.com/office/officeart/2005/8/layout/orgChart1"/>
    <dgm:cxn modelId="{A8D1BE4A-38DC-43F8-8527-1CFA2C5DA199}" srcId="{605719A4-A65D-4839-BAC0-30A604DFB33F}" destId="{D9D7F487-A788-49B0-AF82-68B874115775}" srcOrd="5" destOrd="0" parTransId="{1F60AA5E-6873-4A2D-B218-1CAE14EACF81}" sibTransId="{EE478083-BC9B-400B-B0DD-87DF84B29112}"/>
    <dgm:cxn modelId="{0585336B-C670-43B7-B978-21D4BF899E64}" type="presOf" srcId="{45779A23-10DA-415D-A6FB-2549F90F81A1}" destId="{B06CB21A-1ACB-4684-8746-8A29AD5FDDF1}" srcOrd="0" destOrd="0" presId="urn:microsoft.com/office/officeart/2005/8/layout/orgChart1"/>
    <dgm:cxn modelId="{C3CE684B-79DC-45FD-8EA4-4408863C21DE}" srcId="{AC9BE384-7183-4A34-B557-2A8909437D17}" destId="{4752FE77-7970-4AD8-AF78-BC638ECD1A53}" srcOrd="0" destOrd="0" parTransId="{FC0E7C46-1A20-4B48-85A6-A7554A1BB50D}" sibTransId="{CE9A4E19-2024-40F2-8F8A-1EB36FD7468B}"/>
    <dgm:cxn modelId="{20267A6B-FC29-4B18-BC1E-AFBE30F6E10D}" type="presOf" srcId="{11FB5641-A71B-4C2D-9976-FE154D31179E}" destId="{3A8ED2B8-6A0F-405E-ABFD-6B2E0902BA2B}" srcOrd="0" destOrd="0" presId="urn:microsoft.com/office/officeart/2005/8/layout/orgChart1"/>
    <dgm:cxn modelId="{089BD76B-5D18-4BE5-A1E6-6EF381ABA6B1}" type="presOf" srcId="{F2CE71D8-5064-4C71-8C36-553B1DB92FE1}" destId="{E189C382-F78E-4530-AB9D-84974A882618}" srcOrd="0" destOrd="0" presId="urn:microsoft.com/office/officeart/2005/8/layout/orgChart1"/>
    <dgm:cxn modelId="{E2A6E84B-00D4-4D80-AC0F-FEDCEC3A6CCA}" type="presOf" srcId="{86F66CC0-1599-44A4-977E-CA79BD1D299F}" destId="{E9409EBB-0140-4891-B80E-B4870C2237F9}" srcOrd="1" destOrd="0" presId="urn:microsoft.com/office/officeart/2005/8/layout/orgChart1"/>
    <dgm:cxn modelId="{0631306C-B6AD-4183-AA66-8D7A760CDB9B}" srcId="{BFDC5781-D2D3-4C59-AD28-C2A036B45826}" destId="{77DA5075-9B23-4831-93F1-50F3DA19914F}" srcOrd="1" destOrd="0" parTransId="{89985225-F31D-4665-93F8-53C74E1AD9DF}" sibTransId="{7B78D669-5C20-4214-9353-10459B79C04D}"/>
    <dgm:cxn modelId="{775F9D4C-E331-4BA4-9474-4F59D3AA62C6}" type="presOf" srcId="{3ED2453F-A5A3-47A1-AB57-DFA0DB7CFFFD}" destId="{CF912923-894F-4398-A5B2-0098EFBEABB4}" srcOrd="0" destOrd="0" presId="urn:microsoft.com/office/officeart/2005/8/layout/orgChart1"/>
    <dgm:cxn modelId="{4CEF864E-B5B4-4D66-870B-2820EBBB4C9D}" type="presOf" srcId="{2BD3AFBC-B3F6-4609-AD6C-B86567867AEE}" destId="{3FA274A6-180A-4E90-947C-F0A0578889F2}" srcOrd="0" destOrd="0" presId="urn:microsoft.com/office/officeart/2005/8/layout/orgChart1"/>
    <dgm:cxn modelId="{CB44D94E-9B5C-46DC-8DEE-E1ED722517CF}" srcId="{2C133CE3-9E50-427B-8E85-A43F14C0F3C4}" destId="{7D646F4F-63B9-415A-8EF4-56F009F1048F}" srcOrd="0" destOrd="0" parTransId="{B0A1E246-0B8D-4AA4-BAA0-C302947DBC4B}" sibTransId="{650BAC70-9974-4BD8-9153-60380E60C2F5}"/>
    <dgm:cxn modelId="{603C5F4F-64EB-40EF-AD17-23FA98C0B2B1}" type="presOf" srcId="{7D646F4F-63B9-415A-8EF4-56F009F1048F}" destId="{E3ED3B1F-F8BE-495C-B4E2-0ACC559D9FD6}" srcOrd="1" destOrd="0" presId="urn:microsoft.com/office/officeart/2005/8/layout/orgChart1"/>
    <dgm:cxn modelId="{F3F37D4F-2EDF-45A5-A78A-97E301E2C373}" type="presOf" srcId="{C78FC456-25D4-4BAD-A1FE-D23C4AF5BB59}" destId="{D41AC27B-587A-49D4-BC0F-A4E93A38BDB7}" srcOrd="1" destOrd="0" presId="urn:microsoft.com/office/officeart/2005/8/layout/orgChart1"/>
    <dgm:cxn modelId="{335E8550-7C09-4189-9A79-FA6539B0A077}" srcId="{77DA5075-9B23-4831-93F1-50F3DA19914F}" destId="{8E205F74-E545-4AD1-A7BE-C95941DC7DE4}" srcOrd="6" destOrd="0" parTransId="{E0930CCB-EE34-455E-83E8-2AE20EF95C23}" sibTransId="{1CA85B1F-17B6-4405-B4F5-16E82BBB9302}"/>
    <dgm:cxn modelId="{3B3EED70-B649-41B2-A16B-053D6A0FD5F7}" type="presOf" srcId="{2FA45E99-1ABC-4BF9-B347-CE2466434183}" destId="{F0313A3C-6B28-4F4E-A033-337C4C9ED7D7}" srcOrd="1" destOrd="0" presId="urn:microsoft.com/office/officeart/2005/8/layout/orgChart1"/>
    <dgm:cxn modelId="{34364371-79B4-412B-9108-722DCC54723E}" type="presOf" srcId="{59ACBE05-7445-4F1F-B5E2-1C295D16563F}" destId="{952007FB-E219-4517-89C3-3EE073B6274C}" srcOrd="0" destOrd="0" presId="urn:microsoft.com/office/officeart/2005/8/layout/orgChart1"/>
    <dgm:cxn modelId="{1D194D51-C976-44E1-9FBF-15C3D21751DF}" srcId="{AF433384-D358-48AE-9E44-9441FBA292B2}" destId="{8AF822A3-BC62-4DA6-AA0B-1484E71F2AB8}" srcOrd="1" destOrd="0" parTransId="{F2CE71D8-5064-4C71-8C36-553B1DB92FE1}" sibTransId="{271757FC-B47E-446C-881C-18209B210061}"/>
    <dgm:cxn modelId="{048E5E52-E787-42A4-A0C2-518B18E58738}" type="presOf" srcId="{52AA5F58-B076-42AA-AE12-D3555B1D3522}" destId="{333944BD-D376-41A6-8824-E9E049BA5F0E}" srcOrd="0" destOrd="0" presId="urn:microsoft.com/office/officeart/2005/8/layout/orgChart1"/>
    <dgm:cxn modelId="{3A4A7D73-E644-4E38-B100-ABA89B6A5EDF}" type="presOf" srcId="{BEEB1727-066E-4C8E-816C-9916B7B228C9}" destId="{7B86456D-FBC0-48FD-A964-B7F4A2C8B9D7}" srcOrd="0" destOrd="0" presId="urn:microsoft.com/office/officeart/2005/8/layout/orgChart1"/>
    <dgm:cxn modelId="{648B7E73-D320-4558-8604-A27AA8D27D3D}" type="presOf" srcId="{3CCEB41D-A17A-465E-A943-16624FE98C24}" destId="{9217A445-D64F-4A89-A488-3E48C67C460B}" srcOrd="1" destOrd="0" presId="urn:microsoft.com/office/officeart/2005/8/layout/orgChart1"/>
    <dgm:cxn modelId="{820D9353-D64E-4514-AC4D-FC6A72EE6118}" type="presOf" srcId="{2EE51847-8BB6-43D3-9B9B-8B1AA2102913}" destId="{5BB1EC9B-63C0-4598-9630-59F7388A6460}" srcOrd="1" destOrd="0" presId="urn:microsoft.com/office/officeart/2005/8/layout/orgChart1"/>
    <dgm:cxn modelId="{CD7BC874-4E45-4263-8E18-1ED69B7E0366}" type="presOf" srcId="{4378F957-95D9-43FE-9569-16A4A8010C10}" destId="{F572FE4C-4202-4504-9252-3ADC45083284}" srcOrd="0" destOrd="0" presId="urn:microsoft.com/office/officeart/2005/8/layout/orgChart1"/>
    <dgm:cxn modelId="{4449D374-75C9-4BFC-89A0-E9514B4E5F8A}" srcId="{7004A76E-2698-4A4E-A60A-C5B3834E3109}" destId="{4089F14C-FF40-496F-B1BA-C009912CB470}" srcOrd="0" destOrd="0" parTransId="{A9419557-BDDA-4D68-9CAF-CCFF7E4275BD}" sibTransId="{F29F6466-2C07-40C7-A10F-8D5AF46717AE}"/>
    <dgm:cxn modelId="{5E596C55-BC99-4E4E-8ED4-989BB7D73EED}" type="presOf" srcId="{28A3A795-3444-496E-A985-A7F80BD0C331}" destId="{BE2E0780-E827-4A5F-936D-50C46B68D736}" srcOrd="0" destOrd="0" presId="urn:microsoft.com/office/officeart/2005/8/layout/orgChart1"/>
    <dgm:cxn modelId="{329B1676-CDE4-44CF-A16E-C2A03682EEB9}" type="presOf" srcId="{9BF07979-89B0-48BD-84AC-7150885DE4AE}" destId="{E10F128A-A7CD-497B-AF40-B68BCEB61B80}" srcOrd="1" destOrd="0" presId="urn:microsoft.com/office/officeart/2005/8/layout/orgChart1"/>
    <dgm:cxn modelId="{EFF22456-E6AC-416E-8FB2-9C0611A01484}" type="presOf" srcId="{2FA45E99-1ABC-4BF9-B347-CE2466434183}" destId="{306472C2-ACE2-4EF6-8741-7E992CC3BC1E}" srcOrd="0" destOrd="0" presId="urn:microsoft.com/office/officeart/2005/8/layout/orgChart1"/>
    <dgm:cxn modelId="{E577AA77-9A3D-44A4-AD05-303DD58ECA4C}" type="presOf" srcId="{6AC49900-38EC-4F86-877A-21FF22EEE824}" destId="{B721213D-DCA9-4B8A-AD2A-3A6D8A6B917F}" srcOrd="1" destOrd="0" presId="urn:microsoft.com/office/officeart/2005/8/layout/orgChart1"/>
    <dgm:cxn modelId="{B46DF257-8910-42D8-8305-D804FA822B5B}" type="presOf" srcId="{B8CD07C4-C34A-40B1-A40C-B80DD894DC3C}" destId="{3AEB9090-BADD-499A-9FE2-47703E1A0EA0}" srcOrd="0" destOrd="0" presId="urn:microsoft.com/office/officeart/2005/8/layout/orgChart1"/>
    <dgm:cxn modelId="{00BB6358-A19A-4289-AFF4-99D573F2762A}" type="presOf" srcId="{86F66CC0-1599-44A4-977E-CA79BD1D299F}" destId="{80C28AD3-A22A-452C-B747-95B69FF4F924}" srcOrd="0" destOrd="0" presId="urn:microsoft.com/office/officeart/2005/8/layout/orgChart1"/>
    <dgm:cxn modelId="{9F18CB58-090F-4600-BD59-735B31D65AFB}" type="presOf" srcId="{2668E776-7B8F-41BD-BE87-0FEC1D36578F}" destId="{88572C4E-5624-4DB2-9541-F6809E1E3A5F}" srcOrd="0" destOrd="0" presId="urn:microsoft.com/office/officeart/2005/8/layout/orgChart1"/>
    <dgm:cxn modelId="{CE43F558-0E6C-4F43-BF70-1EB4E51513A3}" type="presOf" srcId="{DD5B1A40-791F-4045-B856-EF331585EBCD}" destId="{CF371C82-02EA-41F8-98FF-9C343F9C25F2}" srcOrd="1" destOrd="0" presId="urn:microsoft.com/office/officeart/2005/8/layout/orgChart1"/>
    <dgm:cxn modelId="{AFFB2D5A-A693-424E-9AA5-11BECFFFE7A7}" type="presOf" srcId="{7004A76E-2698-4A4E-A60A-C5B3834E3109}" destId="{8CF426E2-6F56-42E9-9A84-5D18304D45B0}" srcOrd="0" destOrd="0" presId="urn:microsoft.com/office/officeart/2005/8/layout/orgChart1"/>
    <dgm:cxn modelId="{A47A697A-5AAE-4473-A3FA-064B874AAEB1}" srcId="{2C133CE3-9E50-427B-8E85-A43F14C0F3C4}" destId="{D91D91DC-7CA6-4DEB-AA03-BFE5040F95FE}" srcOrd="3" destOrd="0" parTransId="{ED87E6AB-0794-42B3-8D47-21462F511FF9}" sibTransId="{CAEC54E7-65A1-4A5D-91B7-D785326F8788}"/>
    <dgm:cxn modelId="{524A6E5A-E56A-4D6C-8364-9AC88A7251FA}" type="presOf" srcId="{E9406215-B907-4150-85C5-03F01740B9DE}" destId="{6433500D-88D4-4DF7-B472-17243A88431F}" srcOrd="0" destOrd="0" presId="urn:microsoft.com/office/officeart/2005/8/layout/orgChart1"/>
    <dgm:cxn modelId="{EB66835A-0D62-4907-8610-A9795167C4FE}" type="presOf" srcId="{6F5A26B3-5F5D-4247-A15B-3EBC6B105E71}" destId="{45243833-AF97-405F-A72D-C96ADDE54007}" srcOrd="0" destOrd="0" presId="urn:microsoft.com/office/officeart/2005/8/layout/orgChart1"/>
    <dgm:cxn modelId="{F6458E7A-DDCA-448A-A1C0-7EF15BE4CEA5}" srcId="{2C133CE3-9E50-427B-8E85-A43F14C0F3C4}" destId="{31680FE2-7A22-42C6-8FCB-E58964B5F407}" srcOrd="5" destOrd="0" parTransId="{27054489-DD22-4D78-AA31-F7F692ABC879}" sibTransId="{C04DD048-323C-491A-B547-B6E2702EF349}"/>
    <dgm:cxn modelId="{078F277B-F5E4-420D-921D-7D3EB97FA5AD}" type="presOf" srcId="{3954DE72-9366-4CDE-AFAB-9B8B270964CA}" destId="{0C951C89-3838-4C88-9430-BE594A003921}" srcOrd="0" destOrd="0" presId="urn:microsoft.com/office/officeart/2005/8/layout/orgChart1"/>
    <dgm:cxn modelId="{248B587C-619E-4855-8AAF-5E76D3AD98EA}" type="presOf" srcId="{27054489-DD22-4D78-AA31-F7F692ABC879}" destId="{6685ACEE-03AB-40BC-B3DE-7C0E864C288E}" srcOrd="0" destOrd="0" presId="urn:microsoft.com/office/officeart/2005/8/layout/orgChart1"/>
    <dgm:cxn modelId="{DAB5DC7D-D368-4B93-A181-C3A5F88825EB}" srcId="{9BF07979-89B0-48BD-84AC-7150885DE4AE}" destId="{F114C030-8961-42BE-A0AB-56DFAF33DF71}" srcOrd="1" destOrd="0" parTransId="{1706F24B-8264-4CE5-8F2E-8CDFF09DAC26}" sibTransId="{FF774098-0B96-4652-AC8C-CDA4573E4497}"/>
    <dgm:cxn modelId="{D8CE407F-ED94-4858-A54C-EAFB23F236D0}" type="presOf" srcId="{06AB8941-59EC-49C0-90A8-A10FCFF42661}" destId="{390B3A5F-2EBE-46C6-B9A6-07C9709E8FC1}" srcOrd="1" destOrd="0" presId="urn:microsoft.com/office/officeart/2005/8/layout/orgChart1"/>
    <dgm:cxn modelId="{ACA3D080-50FF-46D7-8015-707ADEAE15B4}" type="presOf" srcId="{4FD2B595-1D06-4F27-AE5C-24A7F7E7E4D8}" destId="{C776EDF3-FB01-46AB-9B7B-BF600BDC30DD}" srcOrd="1" destOrd="0" presId="urn:microsoft.com/office/officeart/2005/8/layout/orgChart1"/>
    <dgm:cxn modelId="{0AE87081-FDF4-4612-925D-93C4F40CE042}" type="presOf" srcId="{22C3C1CE-37B6-4DF4-A454-868218387043}" destId="{266FD1CF-A6A1-4499-9BA6-82150B42E7BB}" srcOrd="0" destOrd="0" presId="urn:microsoft.com/office/officeart/2005/8/layout/orgChart1"/>
    <dgm:cxn modelId="{A3382F82-AC69-42C5-99A4-1763428B224B}" type="presOf" srcId="{F757370D-1433-48DF-BE0D-184ABE514928}" destId="{9AB1B098-7009-4140-9A4F-0173A8B15446}" srcOrd="0" destOrd="0" presId="urn:microsoft.com/office/officeart/2005/8/layout/orgChart1"/>
    <dgm:cxn modelId="{8332E582-2442-40CB-AE7D-5D98A01B14E0}" type="presOf" srcId="{9384FF00-4245-4F96-877A-805E6119D3A8}" destId="{642D66E0-A48D-45F5-A8E6-C0EAD8605D1C}" srcOrd="0" destOrd="0" presId="urn:microsoft.com/office/officeart/2005/8/layout/orgChart1"/>
    <dgm:cxn modelId="{F94CED82-8EA7-4BF0-8863-0CDC9698D97A}" srcId="{C78FC456-25D4-4BAD-A1FE-D23C4AF5BB59}" destId="{2BD3AFBC-B3F6-4609-AD6C-B86567867AEE}" srcOrd="0" destOrd="0" parTransId="{3DD7CC4E-B360-4141-9F74-411C639F674D}" sibTransId="{CCB11F25-1054-41BC-A847-F84A2638E36F}"/>
    <dgm:cxn modelId="{F8DD4C84-78A0-4445-BEF4-FFA12F9C3133}" type="presOf" srcId="{9AB3E698-E1A5-4485-A91D-185BAF383D95}" destId="{A5A59F08-F113-46C3-B3AD-AEF6FB8CD3F9}" srcOrd="0" destOrd="0" presId="urn:microsoft.com/office/officeart/2005/8/layout/orgChart1"/>
    <dgm:cxn modelId="{D1872485-9D93-4B75-B489-87A185AD2DA9}" type="presOf" srcId="{BEEB1727-066E-4C8E-816C-9916B7B228C9}" destId="{2E521E35-200A-492E-8917-DB6EF674489A}" srcOrd="1" destOrd="0" presId="urn:microsoft.com/office/officeart/2005/8/layout/orgChart1"/>
    <dgm:cxn modelId="{BBCD7585-9443-4934-B409-2A75DF761F0E}" type="presOf" srcId="{8E205F74-E545-4AD1-A7BE-C95941DC7DE4}" destId="{836E8F49-2021-4FB8-928F-1F1F1D6AABF2}" srcOrd="1" destOrd="0" presId="urn:microsoft.com/office/officeart/2005/8/layout/orgChart1"/>
    <dgm:cxn modelId="{17A12286-3F75-475C-8826-CB793E425481}" type="presOf" srcId="{9D901D65-234D-4745-A520-1ACA72EAE09F}" destId="{51110C89-248D-448D-9C42-D2609BC67DB1}" srcOrd="0" destOrd="0" presId="urn:microsoft.com/office/officeart/2005/8/layout/orgChart1"/>
    <dgm:cxn modelId="{4561AD87-D8BE-49A7-8D50-2BD35B9754F4}" type="presOf" srcId="{E4DFF0B1-F163-4EF9-BD8C-494C7F013CD8}" destId="{80E1B6B7-C08C-4F75-B505-FFEF9DDD33B5}" srcOrd="0" destOrd="0" presId="urn:microsoft.com/office/officeart/2005/8/layout/orgChart1"/>
    <dgm:cxn modelId="{FC088F88-A3A5-4271-8D2D-677F579AB93B}" srcId="{B3A1AFA1-7F1D-4D5E-8E2F-64801E5DE6C4}" destId="{9384FF00-4245-4F96-877A-805E6119D3A8}" srcOrd="0" destOrd="0" parTransId="{F484CE82-643F-4618-AEC5-F0136238AA5E}" sibTransId="{BE96502E-60E0-48CF-8B20-337E32BF09B4}"/>
    <dgm:cxn modelId="{D1DDED8A-F6F6-4088-B0A1-4E072B53BB63}" type="presOf" srcId="{BFC9D440-0221-4847-9486-21D64DC41198}" destId="{96EA6FCF-D977-41D6-8E33-16383419B1CE}" srcOrd="1" destOrd="0" presId="urn:microsoft.com/office/officeart/2005/8/layout/orgChart1"/>
    <dgm:cxn modelId="{7223088B-1B9A-4CC7-BA4D-B7DB38D38B87}" type="presOf" srcId="{7004A76E-2698-4A4E-A60A-C5B3834E3109}" destId="{7B979AFD-8AAB-474E-8231-E95BEF39EC5E}" srcOrd="1" destOrd="0" presId="urn:microsoft.com/office/officeart/2005/8/layout/orgChart1"/>
    <dgm:cxn modelId="{3ADA698D-9A04-45B9-974A-6929F8ACF3C6}" type="presOf" srcId="{77DA5075-9B23-4831-93F1-50F3DA19914F}" destId="{ED849B5D-CFAA-4DE3-A369-F34475FE42CB}" srcOrd="0" destOrd="0" presId="urn:microsoft.com/office/officeart/2005/8/layout/orgChart1"/>
    <dgm:cxn modelId="{AB3F1D8F-99D7-4BF4-AFC6-932ADC912DF3}" type="presOf" srcId="{0D7988E9-1434-4C00-AC80-DCF2A9290023}" destId="{87B03E02-1910-4575-BE2A-7A8249F33720}" srcOrd="0" destOrd="0" presId="urn:microsoft.com/office/officeart/2005/8/layout/orgChart1"/>
    <dgm:cxn modelId="{5FADE48F-AD4A-45A6-95AA-B76C02A3D79E}" type="presOf" srcId="{08DEA63F-B557-4E4D-9490-F475260D3E79}" destId="{AE6F3FBD-0E75-4EBC-AA7D-E28DA45C31D3}" srcOrd="0" destOrd="0" presId="urn:microsoft.com/office/officeart/2005/8/layout/orgChart1"/>
    <dgm:cxn modelId="{1B1D8090-51B1-491B-9317-010A0ED4ABDD}" type="presOf" srcId="{BFDC5781-D2D3-4C59-AD28-C2A036B45826}" destId="{2EBF8E30-9AB6-4468-A53D-F5B3A6C34646}" srcOrd="0" destOrd="0" presId="urn:microsoft.com/office/officeart/2005/8/layout/orgChart1"/>
    <dgm:cxn modelId="{82B34591-2B9A-4606-B42D-80D5AA76322C}" srcId="{3CCEB41D-A17A-465E-A943-16624FE98C24}" destId="{6F3902F5-592A-4E3E-A51F-9311B199C677}" srcOrd="1" destOrd="0" parTransId="{1BC8BD2D-6EE1-4744-9D4A-C1CD03E14BF1}" sibTransId="{75A2A41F-AB79-46EA-B84C-9F05CF3E8B35}"/>
    <dgm:cxn modelId="{D1790D92-F74F-4DD2-81D3-4808B7CC886B}" srcId="{3CCEB41D-A17A-465E-A943-16624FE98C24}" destId="{C8585486-AAD7-480C-882F-A8A292C4F8C1}" srcOrd="2" destOrd="0" parTransId="{CA90D17D-8F6B-471B-9F56-DCC748D6ED13}" sibTransId="{07F70D71-1003-467B-B9EA-13D92D1DD7CA}"/>
    <dgm:cxn modelId="{C451AA92-4C92-4E5A-A5AC-E7F6AE8386C3}" type="presOf" srcId="{273F26A6-B277-46A1-9B21-F736E57DC658}" destId="{3B17CF47-11C9-4413-8770-BAA9C47A834A}" srcOrd="1" destOrd="0" presId="urn:microsoft.com/office/officeart/2005/8/layout/orgChart1"/>
    <dgm:cxn modelId="{B5852893-E916-486C-A87F-AE785CD80572}" type="presOf" srcId="{ACF336D3-6506-4CE0-9EA8-8BC37B6F660D}" destId="{A571BA26-99B1-46B7-9D44-1E3FFB540A18}" srcOrd="0" destOrd="0" presId="urn:microsoft.com/office/officeart/2005/8/layout/orgChart1"/>
    <dgm:cxn modelId="{92523193-8A1D-4B15-90F1-44761C6BAA04}" type="presOf" srcId="{3DD7CC4E-B360-4141-9F74-411C639F674D}" destId="{A33978F4-A791-4BD1-81FD-B5A068C4067C}" srcOrd="0" destOrd="0" presId="urn:microsoft.com/office/officeart/2005/8/layout/orgChart1"/>
    <dgm:cxn modelId="{61E29E93-6446-48DF-A799-D11FECCA35F1}" type="presOf" srcId="{273F26A6-B277-46A1-9B21-F736E57DC658}" destId="{0EACC817-5150-4513-B5DA-65723C2912C8}" srcOrd="0" destOrd="0" presId="urn:microsoft.com/office/officeart/2005/8/layout/orgChart1"/>
    <dgm:cxn modelId="{80112494-28EE-425F-8AE4-394860CED0AA}" type="presOf" srcId="{19A9EE58-710E-432A-97F0-B89D3FE14215}" destId="{6F42CCBE-AD80-4403-8544-03AE4B30A22F}" srcOrd="1" destOrd="0" presId="urn:microsoft.com/office/officeart/2005/8/layout/orgChart1"/>
    <dgm:cxn modelId="{52C53294-C237-4441-B07A-72EBEB53FD77}" type="presOf" srcId="{0698A2CF-B6FC-4C65-9593-152B851910FB}" destId="{7CC12CAC-4FE3-4A28-8234-030048D0F0D7}" srcOrd="0" destOrd="0" presId="urn:microsoft.com/office/officeart/2005/8/layout/orgChart1"/>
    <dgm:cxn modelId="{25A1B995-042F-4796-ACEF-AC4DE8B66912}" type="presOf" srcId="{FC0E7C46-1A20-4B48-85A6-A7554A1BB50D}" destId="{B7FFD1C9-6E4C-4643-8847-3AEBC80778D6}" srcOrd="0" destOrd="0" presId="urn:microsoft.com/office/officeart/2005/8/layout/orgChart1"/>
    <dgm:cxn modelId="{AC1BD195-80BD-4725-B7C8-F1A204E77B3F}" type="presOf" srcId="{AC9BE384-7183-4A34-B557-2A8909437D17}" destId="{DE112F1B-31D5-4B5E-AEC4-AB019B466F9A}" srcOrd="1" destOrd="0" presId="urn:microsoft.com/office/officeart/2005/8/layout/orgChart1"/>
    <dgm:cxn modelId="{63656296-4DD1-4A69-ACD8-720F306FEDF4}" type="presOf" srcId="{1FFD6112-E218-412C-A279-A4345A4C08B5}" destId="{F9F6981A-1602-4BDD-B4F6-B61CA511B2BD}" srcOrd="0" destOrd="0" presId="urn:microsoft.com/office/officeart/2005/8/layout/orgChart1"/>
    <dgm:cxn modelId="{01D9D596-C74F-499D-91A6-1AD054E5646C}" type="presOf" srcId="{85853DC5-D6B2-46A7-8DD8-621D045E5088}" destId="{D1BBF3E1-58F9-4E23-A2BE-9004DBF9FB56}" srcOrd="0" destOrd="0" presId="urn:microsoft.com/office/officeart/2005/8/layout/orgChart1"/>
    <dgm:cxn modelId="{9C92A29A-3C44-491D-B3F0-CAE3C93A6FF6}" srcId="{273F26A6-B277-46A1-9B21-F736E57DC658}" destId="{F42E4F17-4F7A-473A-BA34-2D80F12A2764}" srcOrd="2" destOrd="0" parTransId="{85C9BC81-7276-4D42-8BA5-D90E824D483B}" sibTransId="{2A14AFDB-B810-470C-B990-D4CAA39F3C46}"/>
    <dgm:cxn modelId="{7BDA4C9B-2152-4EB5-9DED-71D87465FC21}" type="presOf" srcId="{2C133CE3-9E50-427B-8E85-A43F14C0F3C4}" destId="{828550A2-C2F8-42EA-930E-BBA5D9A15DB9}" srcOrd="0" destOrd="0" presId="urn:microsoft.com/office/officeart/2005/8/layout/orgChart1"/>
    <dgm:cxn modelId="{9773619C-B1AD-4FE9-9D37-8020CB080BE8}" srcId="{77DA5075-9B23-4831-93F1-50F3DA19914F}" destId="{C78FC456-25D4-4BAD-A1FE-D23C4AF5BB59}" srcOrd="7" destOrd="0" parTransId="{D7B9432D-9C3B-4640-9CCE-C8B46FBBB38C}" sibTransId="{7ED709CA-62B8-41F4-940F-8DB28E5DFFDF}"/>
    <dgm:cxn modelId="{CAA4989C-D824-4D76-B265-ADC9E9A63EA4}" type="presOf" srcId="{A15DA5FA-DBEC-4C57-B226-2AF067D52D73}" destId="{7A4B72A0-AB08-42DD-8F88-518BC0E79BEF}" srcOrd="1" destOrd="0" presId="urn:microsoft.com/office/officeart/2005/8/layout/orgChart1"/>
    <dgm:cxn modelId="{9318EA9D-8D7D-41FA-A458-FDC24F422696}" type="presOf" srcId="{D3622240-3901-44A6-964D-EF658A09DAB6}" destId="{523B1E3E-6A1E-4CC1-B708-9218A7927190}" srcOrd="0" destOrd="0" presId="urn:microsoft.com/office/officeart/2005/8/layout/orgChart1"/>
    <dgm:cxn modelId="{BDF96DA0-E01D-47BC-89B3-72FBB4691A63}" type="presOf" srcId="{F42E4F17-4F7A-473A-BA34-2D80F12A2764}" destId="{63C9C61B-6EA1-4150-A3C4-4549F2943D31}" srcOrd="0" destOrd="0" presId="urn:microsoft.com/office/officeart/2005/8/layout/orgChart1"/>
    <dgm:cxn modelId="{9A1D5EA1-E220-4F9A-B88C-9BF84A51EBCC}" type="presOf" srcId="{0BE1E6D2-0578-4E37-AFA0-179BBB7169A8}" destId="{B6A3801B-BD01-4305-A2BD-3A7337CF2338}" srcOrd="0" destOrd="0" presId="urn:microsoft.com/office/officeart/2005/8/layout/orgChart1"/>
    <dgm:cxn modelId="{4CDF9EA1-302F-4BC2-8CB4-196B6C585A77}" srcId="{06AB8941-59EC-49C0-90A8-A10FCFF42661}" destId="{86F66CC0-1599-44A4-977E-CA79BD1D299F}" srcOrd="0" destOrd="0" parTransId="{E9B16378-4D64-43CC-A52C-DF1871ACB878}" sibTransId="{32D05319-42B9-4864-A4F3-96A62E970E82}"/>
    <dgm:cxn modelId="{170520A2-92AB-4527-B36B-8C7AFF117C59}" type="presOf" srcId="{4752FE77-7970-4AD8-AF78-BC638ECD1A53}" destId="{6A5B28C8-08B1-4A92-B3CC-F70AC034A47C}" srcOrd="0" destOrd="0" presId="urn:microsoft.com/office/officeart/2005/8/layout/orgChart1"/>
    <dgm:cxn modelId="{C1E78AA2-83F6-458C-8AA4-B0F914CB837B}" type="presOf" srcId="{95FAD5FA-0BA7-4B4E-ACEF-44C64E8A8455}" destId="{46396BBA-9B1B-40A8-8A6E-BEAB38103226}" srcOrd="0" destOrd="0" presId="urn:microsoft.com/office/officeart/2005/8/layout/orgChart1"/>
    <dgm:cxn modelId="{68420BA3-64C3-4A86-88A4-2360886DF758}" type="presOf" srcId="{DD5B1A40-791F-4045-B856-EF331585EBCD}" destId="{D1E733E5-B759-4F86-BBC4-149E076FEBB3}" srcOrd="0" destOrd="0" presId="urn:microsoft.com/office/officeart/2005/8/layout/orgChart1"/>
    <dgm:cxn modelId="{8D3287A3-943F-4506-9557-5B369A91A7A4}" type="presOf" srcId="{A9419557-BDDA-4D68-9CAF-CCFF7E4275BD}" destId="{D43B3982-1DA6-4264-A071-6E7F9201084F}" srcOrd="0" destOrd="0" presId="urn:microsoft.com/office/officeart/2005/8/layout/orgChart1"/>
    <dgm:cxn modelId="{8B8F40A4-8616-47ED-ABD5-34633B847966}" type="presOf" srcId="{16557C75-CB14-41D9-90DD-EAC5C6B3206F}" destId="{5BFED6F0-A145-4B52-BB43-6FF123288578}" srcOrd="1" destOrd="0" presId="urn:microsoft.com/office/officeart/2005/8/layout/orgChart1"/>
    <dgm:cxn modelId="{CEED8EA6-3300-4B34-A53F-1B78DA873BD2}" type="presOf" srcId="{1BC8BD2D-6EE1-4744-9D4A-C1CD03E14BF1}" destId="{6A8FC509-EC50-439D-B37B-214F90111947}" srcOrd="0" destOrd="0" presId="urn:microsoft.com/office/officeart/2005/8/layout/orgChart1"/>
    <dgm:cxn modelId="{1E6B29A7-DDD7-4347-A949-0D9613B60A56}" srcId="{D108C346-3184-48C7-BB02-6F55342F5E5B}" destId="{4FD2B595-1D06-4F27-AE5C-24A7F7E7E4D8}" srcOrd="0" destOrd="0" parTransId="{95FAD5FA-0BA7-4B4E-ACEF-44C64E8A8455}" sibTransId="{CF8F1D87-BFAE-4D1E-9134-02CD0ADF0407}"/>
    <dgm:cxn modelId="{7993A6A9-1E7E-4121-801F-952070EE562F}" type="presOf" srcId="{B0A1E246-0B8D-4AA4-BAA0-C302947DBC4B}" destId="{8148E9A0-8592-491D-B80B-51B6D113EAE1}" srcOrd="0" destOrd="0" presId="urn:microsoft.com/office/officeart/2005/8/layout/orgChart1"/>
    <dgm:cxn modelId="{37B51CAA-99C6-457A-8379-672A715AD28B}" type="presOf" srcId="{77194443-6B7C-477F-8C1B-4C6EC2362609}" destId="{062C1D98-593A-4901-93E1-8A4B2FCD2137}" srcOrd="1" destOrd="0" presId="urn:microsoft.com/office/officeart/2005/8/layout/orgChart1"/>
    <dgm:cxn modelId="{EF1FAEAB-86E0-40CE-9004-BA7C06E80644}" srcId="{2C133CE3-9E50-427B-8E85-A43F14C0F3C4}" destId="{6FA7C395-B9C2-4FE1-AABF-C6D2C5AD6F86}" srcOrd="1" destOrd="0" parTransId="{4378F957-95D9-43FE-9569-16A4A8010C10}" sibTransId="{CC074F91-2E84-40DD-BFE7-C11044595554}"/>
    <dgm:cxn modelId="{A4AEE0AB-1C3E-4D3E-9491-D45CBB3C228B}" srcId="{A4D0A025-69DE-4D8C-B525-CF11DBD70C30}" destId="{3CCEB41D-A17A-465E-A943-16624FE98C24}" srcOrd="3" destOrd="0" parTransId="{146DA7C7-0DE4-4A4C-96A2-B00EDFF47757}" sibTransId="{12E8C882-E95D-4862-8031-9F0CFB719549}"/>
    <dgm:cxn modelId="{787C0DAF-DEEA-4C52-998E-F6AA7226B9F5}" type="presOf" srcId="{8734D66C-8105-40FA-95A8-D42E6034DC67}" destId="{21D5B013-02F0-4C39-8071-D3145E5631F0}" srcOrd="1" destOrd="0" presId="urn:microsoft.com/office/officeart/2005/8/layout/orgChart1"/>
    <dgm:cxn modelId="{2C71B2AF-F579-4DC3-AAC5-D4283F08121D}" srcId="{BFC9D440-0221-4847-9486-21D64DC41198}" destId="{BEEB1727-066E-4C8E-816C-9916B7B228C9}" srcOrd="0" destOrd="0" parTransId="{E9406215-B907-4150-85C5-03F01740B9DE}" sibTransId="{7A48B208-4FA2-47F2-A648-0C995F0E4284}"/>
    <dgm:cxn modelId="{CEDED4AF-7892-4B14-BC2D-850408987D13}" type="presOf" srcId="{C8585486-AAD7-480C-882F-A8A292C4F8C1}" destId="{7FAEC04B-6605-4972-B3DD-50166BF428BA}" srcOrd="0" destOrd="0" presId="urn:microsoft.com/office/officeart/2005/8/layout/orgChart1"/>
    <dgm:cxn modelId="{A88242B0-2E89-44EE-B40F-D22538D765DB}" type="presOf" srcId="{9384FF00-4245-4F96-877A-805E6119D3A8}" destId="{80C62434-D3DF-4A02-8398-6E761C7D1BB3}" srcOrd="1" destOrd="0" presId="urn:microsoft.com/office/officeart/2005/8/layout/orgChart1"/>
    <dgm:cxn modelId="{DFB7CAB1-F7A2-41BF-9CC0-DA47898C486E}" type="presOf" srcId="{8AF822A3-BC62-4DA6-AA0B-1484E71F2AB8}" destId="{02F510F5-880B-4FBD-9E8E-AC2B7B0F0C4C}" srcOrd="1" destOrd="0" presId="urn:microsoft.com/office/officeart/2005/8/layout/orgChart1"/>
    <dgm:cxn modelId="{8B0A76B3-767C-4C4D-ACAC-BD7D8737AEEF}" type="presOf" srcId="{BFC9D440-0221-4847-9486-21D64DC41198}" destId="{EA5A2FC2-7700-4166-9335-08FD0202CE5C}" srcOrd="0" destOrd="0" presId="urn:microsoft.com/office/officeart/2005/8/layout/orgChart1"/>
    <dgm:cxn modelId="{2C327BB4-6346-486C-B7C3-06756467F976}" type="presOf" srcId="{61F90645-4FC0-49F9-87A5-B70C5815C9FE}" destId="{1CB8C5A6-3975-48BC-BD6E-DB8EC5191A9F}" srcOrd="0" destOrd="0" presId="urn:microsoft.com/office/officeart/2005/8/layout/orgChart1"/>
    <dgm:cxn modelId="{D23E38B8-32B9-4584-814F-66C3B470BCEE}" srcId="{A4D0A025-69DE-4D8C-B525-CF11DBD70C30}" destId="{605719A4-A65D-4839-BAC0-30A604DFB33F}" srcOrd="2" destOrd="0" parTransId="{480244A6-B9C5-4E60-924B-FC2919E8D455}" sibTransId="{37473CF1-4DB8-4278-BB42-123EB19FC4F2}"/>
    <dgm:cxn modelId="{42F751B8-0D33-4161-A1B8-8316333C9448}" type="presOf" srcId="{31680FE2-7A22-42C6-8FCB-E58964B5F407}" destId="{AD0AFA45-614F-4FAA-94DA-E47DDE6DD985}" srcOrd="0" destOrd="0" presId="urn:microsoft.com/office/officeart/2005/8/layout/orgChart1"/>
    <dgm:cxn modelId="{8D34B5B8-13BD-46D0-89D8-6057F3D64389}" type="presOf" srcId="{3E731EEC-E464-402D-97FE-392C4C08F7AB}" destId="{B472D5CE-9F11-43A3-91A4-7B85C7732C51}" srcOrd="0" destOrd="0" presId="urn:microsoft.com/office/officeart/2005/8/layout/orgChart1"/>
    <dgm:cxn modelId="{66ECFCB8-C8A5-4C0B-BB33-8C51A6CD6158}" type="presOf" srcId="{2EE51847-8BB6-43D3-9B9B-8B1AA2102913}" destId="{69596846-08C5-4A05-A09E-FABF8E724244}" srcOrd="0" destOrd="0" presId="urn:microsoft.com/office/officeart/2005/8/layout/orgChart1"/>
    <dgm:cxn modelId="{924E45BA-9507-471C-9000-D24C8FC4848D}" type="presOf" srcId="{605719A4-A65D-4839-BAC0-30A604DFB33F}" destId="{4921B3BE-2C77-47DA-BF94-B6CDE1AFB53C}" srcOrd="0" destOrd="0" presId="urn:microsoft.com/office/officeart/2005/8/layout/orgChart1"/>
    <dgm:cxn modelId="{9229A0BA-3AA1-4570-975C-DD0E386E5E0A}" type="presOf" srcId="{67806B89-7E09-4530-B5CC-927ECF2EC375}" destId="{5170B802-CD7A-4958-A3CE-424159862B9F}" srcOrd="1" destOrd="0" presId="urn:microsoft.com/office/officeart/2005/8/layout/orgChart1"/>
    <dgm:cxn modelId="{8FA54CBC-2898-4CE3-B9E3-B0ABDF96E81D}" type="presOf" srcId="{E4D715E8-2128-44C4-95BB-7E1B2E0DBBDB}" destId="{5BD27DB6-310D-4080-8493-F32A4254944E}" srcOrd="0" destOrd="0" presId="urn:microsoft.com/office/officeart/2005/8/layout/orgChart1"/>
    <dgm:cxn modelId="{1AF70FBD-B49B-467D-8785-90F635EE877E}" type="presOf" srcId="{B4EEE40F-D565-4407-8500-E643943417E6}" destId="{5361433E-0692-4FA4-B823-382859D35E48}" srcOrd="0" destOrd="0" presId="urn:microsoft.com/office/officeart/2005/8/layout/orgChart1"/>
    <dgm:cxn modelId="{C89245BD-214A-403C-9648-56E09F967212}" type="presOf" srcId="{A4D0A025-69DE-4D8C-B525-CF11DBD70C30}" destId="{2D911C6B-61D8-4E65-A57B-637C237CC353}" srcOrd="1" destOrd="0" presId="urn:microsoft.com/office/officeart/2005/8/layout/orgChart1"/>
    <dgm:cxn modelId="{0CCE89BD-4F4E-4E1E-81DC-F99E9639C963}" srcId="{4089F14C-FF40-496F-B1BA-C009912CB470}" destId="{1FFD6112-E218-412C-A279-A4345A4C08B5}" srcOrd="1" destOrd="0" parTransId="{7575DE87-E6BF-4077-872D-A87882F4AF77}" sibTransId="{3CBF4BDF-0F5B-4939-AE05-98F17FAD2888}"/>
    <dgm:cxn modelId="{C46C50BE-2ECD-4A0E-895A-3ECEBED388CB}" type="presOf" srcId="{7ECBE849-2A24-4683-BE67-A41DAD6E2A3E}" destId="{9FC86AFC-98AB-4CDC-8995-F6205714C11B}" srcOrd="0" destOrd="0" presId="urn:microsoft.com/office/officeart/2005/8/layout/orgChart1"/>
    <dgm:cxn modelId="{29B48CBF-8D95-4696-89F8-0EBEC690530A}" type="presOf" srcId="{71687B86-68F3-47C7-AF39-75BF49E52D39}" destId="{7D5B4FB7-E4BE-4A28-9C64-52D8DD484223}" srcOrd="0" destOrd="0" presId="urn:microsoft.com/office/officeart/2005/8/layout/orgChart1"/>
    <dgm:cxn modelId="{2D462FC0-8497-4923-B0B4-241704738723}" type="presOf" srcId="{3BFDEE7A-5CE9-49B7-9212-A5A3F9F1DC75}" destId="{C426C2B0-8DB9-4FC7-9304-4C71D333BB43}" srcOrd="1" destOrd="0" presId="urn:microsoft.com/office/officeart/2005/8/layout/orgChart1"/>
    <dgm:cxn modelId="{89437BC0-695C-4CD2-BA1D-CD01E1D91217}" srcId="{605719A4-A65D-4839-BAC0-30A604DFB33F}" destId="{0A1486AE-F50C-4C60-BBB2-E00B361DC466}" srcOrd="0" destOrd="0" parTransId="{834CDA24-BDF3-4698-A7BA-E2C79E3521F5}" sibTransId="{45F109E5-CC7B-47BB-A4A3-39161A0DD4EB}"/>
    <dgm:cxn modelId="{A56503C5-9ABD-49A3-A02F-35F953410FEB}" type="presOf" srcId="{9BF07979-89B0-48BD-84AC-7150885DE4AE}" destId="{027996AF-5B18-4A4F-8CB8-794EE3E5D3A8}" srcOrd="0" destOrd="0" presId="urn:microsoft.com/office/officeart/2005/8/layout/orgChart1"/>
    <dgm:cxn modelId="{81AF17C5-D3E8-40BC-9814-550866B206A1}" type="presOf" srcId="{D9D7F487-A788-49B0-AF82-68B874115775}" destId="{6D08404A-9F5D-44E0-8E58-F0D5F97D0277}" srcOrd="0" destOrd="0" presId="urn:microsoft.com/office/officeart/2005/8/layout/orgChart1"/>
    <dgm:cxn modelId="{D06F66C5-D4EA-462D-9A58-9A487C38185D}" type="presOf" srcId="{D61F549B-B886-4CA0-8BE6-276834879549}" destId="{FC76A385-A10A-487D-A55B-8629E590CDBC}" srcOrd="0" destOrd="0" presId="urn:microsoft.com/office/officeart/2005/8/layout/orgChart1"/>
    <dgm:cxn modelId="{2DC10CC6-4C85-4CA7-9DD0-727A4FF8A829}" type="presOf" srcId="{0A1486AE-F50C-4C60-BBB2-E00B361DC466}" destId="{65A7D46F-7CF0-41D1-B1D6-48137268A3A3}" srcOrd="1" destOrd="0" presId="urn:microsoft.com/office/officeart/2005/8/layout/orgChart1"/>
    <dgm:cxn modelId="{95AB71C6-52BB-49A0-BCC8-561F5410D21F}" type="presOf" srcId="{4089F14C-FF40-496F-B1BA-C009912CB470}" destId="{706E2754-749E-4BDD-927A-4BD488D1AE01}" srcOrd="1" destOrd="0" presId="urn:microsoft.com/office/officeart/2005/8/layout/orgChart1"/>
    <dgm:cxn modelId="{6C5A6FC7-FC47-4D62-AC3A-B7D3CCDDCE75}" type="presOf" srcId="{50298D3D-8B76-4EE1-98B9-4C30246C055C}" destId="{EB0362BC-7CDC-42BC-8D13-5C820CCA0F39}" srcOrd="0" destOrd="0" presId="urn:microsoft.com/office/officeart/2005/8/layout/orgChart1"/>
    <dgm:cxn modelId="{5076E9C7-0413-498F-9367-E3986C7B815E}" type="presOf" srcId="{77DA5075-9B23-4831-93F1-50F3DA19914F}" destId="{E6490C4E-DAC3-4B61-92A6-2381E4F44081}" srcOrd="1" destOrd="0" presId="urn:microsoft.com/office/officeart/2005/8/layout/orgChart1"/>
    <dgm:cxn modelId="{53C1D0C9-1087-4BB9-960C-412402DB88D9}" type="presOf" srcId="{06AB8941-59EC-49C0-90A8-A10FCFF42661}" destId="{0C8DDBE2-6493-4EF6-8D8A-BD0E9DBAEC3C}" srcOrd="0" destOrd="0" presId="urn:microsoft.com/office/officeart/2005/8/layout/orgChart1"/>
    <dgm:cxn modelId="{E8A6F1C9-7B09-4AD9-9439-B031849DCD0D}" srcId="{87BDD827-A146-462E-A14F-3A6FFA19AF9F}" destId="{B4EEE40F-D565-4407-8500-E643943417E6}" srcOrd="1" destOrd="0" parTransId="{3ED2453F-A5A3-47A1-AB57-DFA0DB7CFFFD}" sibTransId="{3924969B-28D4-4BA7-BA56-8CBBA5724F34}"/>
    <dgm:cxn modelId="{439441CA-3907-409A-A671-7980989CAC25}" type="presOf" srcId="{C3BC1518-D6A6-42C2-8404-1FCEB38C07E0}" destId="{3DBCF481-DE05-4346-A275-5FBC1D19F37A}" srcOrd="1" destOrd="0" presId="urn:microsoft.com/office/officeart/2005/8/layout/orgChart1"/>
    <dgm:cxn modelId="{D2E46ECA-9186-4C2F-82F3-561CA27D5548}" type="presOf" srcId="{4FD2B595-1D06-4F27-AE5C-24A7F7E7E4D8}" destId="{F39E2A1E-DF40-418B-9960-D0922A876001}" srcOrd="0" destOrd="0" presId="urn:microsoft.com/office/officeart/2005/8/layout/orgChart1"/>
    <dgm:cxn modelId="{8EAB48CB-B22A-454C-8786-EF3A8A7A6E06}" type="presOf" srcId="{77194443-6B7C-477F-8C1B-4C6EC2362609}" destId="{C2399B88-1FD9-424E-A4EC-7BB964E09015}" srcOrd="0" destOrd="0" presId="urn:microsoft.com/office/officeart/2005/8/layout/orgChart1"/>
    <dgm:cxn modelId="{D6DD68CB-6F40-425B-927A-00321A45234C}" type="presOf" srcId="{544A6CEC-F01C-4C7C-B923-595BB2A2E70D}" destId="{5C6C40B8-6D32-420B-A898-2A864A7D8C44}" srcOrd="0" destOrd="0" presId="urn:microsoft.com/office/officeart/2005/8/layout/orgChart1"/>
    <dgm:cxn modelId="{6E77B1CB-EC54-4A03-92F7-BC8CCF018D8C}" type="presOf" srcId="{366FF093-7BD5-44C0-849C-C47F5EE1C94C}" destId="{C2E272F0-1568-469A-A24B-1FE3C36B2A91}" srcOrd="0" destOrd="0" presId="urn:microsoft.com/office/officeart/2005/8/layout/orgChart1"/>
    <dgm:cxn modelId="{B3CEE3CC-D951-4975-A7BB-6FE1AC111113}" type="presOf" srcId="{6FA7C395-B9C2-4FE1-AABF-C6D2C5AD6F86}" destId="{D269F77E-270C-4FA0-9BD8-973D23635201}" srcOrd="0" destOrd="0" presId="urn:microsoft.com/office/officeart/2005/8/layout/orgChart1"/>
    <dgm:cxn modelId="{259DC3CE-D02A-4998-82B2-CB0410B13052}" type="presOf" srcId="{1706F24B-8264-4CE5-8F2E-8CDFF09DAC26}" destId="{B32E45E7-A3ED-41B9-8EBC-6B74F31E4938}" srcOrd="0" destOrd="0" presId="urn:microsoft.com/office/officeart/2005/8/layout/orgChart1"/>
    <dgm:cxn modelId="{D973E0CF-2A79-4A91-9EF0-0173D4B5E380}" type="presOf" srcId="{CA90D17D-8F6B-471B-9F56-DCC748D6ED13}" destId="{CDC040A0-CBCB-49EF-BF84-EE425C59ACD8}" srcOrd="0" destOrd="0" presId="urn:microsoft.com/office/officeart/2005/8/layout/orgChart1"/>
    <dgm:cxn modelId="{029858D0-E081-4BBB-AB80-9D5664FD8378}" srcId="{3CCEB41D-A17A-465E-A943-16624FE98C24}" destId="{2FA45E99-1ABC-4BF9-B347-CE2466434183}" srcOrd="0" destOrd="0" parTransId="{92EE0502-EE7A-4586-9A33-186E419EE4FD}" sibTransId="{6C3497E0-117E-4BE7-B184-ADBDA7F99700}"/>
    <dgm:cxn modelId="{4D92A2D0-2F64-4819-ADC7-F7A289EB2336}" type="presOf" srcId="{2C133CE3-9E50-427B-8E85-A43F14C0F3C4}" destId="{1A0A051C-9E8E-412E-BE2B-F196304A2841}" srcOrd="1" destOrd="0" presId="urn:microsoft.com/office/officeart/2005/8/layout/orgChart1"/>
    <dgm:cxn modelId="{9E20BBD0-A885-43D0-B147-84C23A293AB4}" srcId="{F8799256-2F16-47E6-B331-6BC00E39CBAB}" destId="{BFDC5781-D2D3-4C59-AD28-C2A036B45826}" srcOrd="0" destOrd="0" parTransId="{22F01678-C5F1-4A4B-BBAE-C408C64DC4A5}" sibTransId="{AB1CB87E-57D3-40D8-9BBA-2F0508CD1157}"/>
    <dgm:cxn modelId="{BB1C32D1-BC1D-4899-9F8A-A477A38EAF8E}" type="presOf" srcId="{4D5C07F2-1240-4F3D-BE70-875F64E6071B}" destId="{054617BA-1E5A-41BE-9966-D65217CD2B49}" srcOrd="0" destOrd="0" presId="urn:microsoft.com/office/officeart/2005/8/layout/orgChart1"/>
    <dgm:cxn modelId="{ADB33AD1-E941-4DB1-8861-E32C5D3BF1D0}" type="presOf" srcId="{8678B95B-F769-4324-A809-01628EBA69B7}" destId="{72605E92-9873-40BB-B2D2-10ADCF12FB2F}" srcOrd="0" destOrd="0" presId="urn:microsoft.com/office/officeart/2005/8/layout/orgChart1"/>
    <dgm:cxn modelId="{FEF746D2-2206-4EF5-A855-35F7612FFC50}" srcId="{9BF07979-89B0-48BD-84AC-7150885DE4AE}" destId="{0698A2CF-B6FC-4C65-9593-152B851910FB}" srcOrd="0" destOrd="0" parTransId="{E4DFF0B1-F163-4EF9-BD8C-494C7F013CD8}" sibTransId="{F670AE9A-B9EA-47AB-9457-20C6ACB133F5}"/>
    <dgm:cxn modelId="{187D57D3-6232-4F66-9F43-149458F0242A}" type="presOf" srcId="{AF433384-D358-48AE-9E44-9441FBA292B2}" destId="{8A1FBDE5-8FCE-470C-A703-CF1C4BACE59F}" srcOrd="0" destOrd="0" presId="urn:microsoft.com/office/officeart/2005/8/layout/orgChart1"/>
    <dgm:cxn modelId="{3F0648D4-2FD6-4BC3-8246-9C692218C71B}" type="presOf" srcId="{67806B89-7E09-4530-B5CC-927ECF2EC375}" destId="{E9A1F700-46F1-432D-9B6B-0D3DCA2B3EFC}" srcOrd="0" destOrd="0" presId="urn:microsoft.com/office/officeart/2005/8/layout/orgChart1"/>
    <dgm:cxn modelId="{758C73D6-0021-4078-9223-31EE621B5A3B}" type="presOf" srcId="{6FFDDB3B-1A3D-4C6B-98EB-4832DACB74EA}" destId="{7ECC94F4-7BBD-4367-9979-92F60BB93BD6}" srcOrd="0" destOrd="0" presId="urn:microsoft.com/office/officeart/2005/8/layout/orgChart1"/>
    <dgm:cxn modelId="{D768B6D7-1AA9-487B-8765-0103235C5676}" type="presOf" srcId="{87B99EDC-7AAC-44B3-A61C-619D6EBB2521}" destId="{BAAB0851-16F9-47B2-AE52-AF025BC1703B}" srcOrd="0" destOrd="0" presId="urn:microsoft.com/office/officeart/2005/8/layout/orgChart1"/>
    <dgm:cxn modelId="{9A4203D8-144C-4C35-9560-824428D81D97}" type="presOf" srcId="{65253D71-DBA1-4ECE-998C-66FD2E6EAD83}" destId="{13866B9B-31D7-48C6-B235-A3182F123AE8}" srcOrd="0" destOrd="0" presId="urn:microsoft.com/office/officeart/2005/8/layout/orgChart1"/>
    <dgm:cxn modelId="{2DD155D9-F10C-48B7-9180-F666F615DF3B}" srcId="{77DA5075-9B23-4831-93F1-50F3DA19914F}" destId="{B3A1AFA1-7F1D-4D5E-8E2F-64801E5DE6C4}" srcOrd="1" destOrd="0" parTransId="{0D7988E9-1434-4C00-AC80-DCF2A9290023}" sibTransId="{33F5EBF0-DF55-4916-8D68-E1203B9A0084}"/>
    <dgm:cxn modelId="{3C668EDA-2D1F-4150-AC16-1F8D97E2BE4E}" type="presOf" srcId="{6FDB03D2-33E0-4C0C-B7C6-0A3F736FCB57}" destId="{5D4D0DBF-FEFF-4E24-A059-96797B720A6A}" srcOrd="0" destOrd="0" presId="urn:microsoft.com/office/officeart/2005/8/layout/orgChart1"/>
    <dgm:cxn modelId="{FC3A22DB-8B29-4C87-9CA5-7C7DC08D1E53}" type="presOf" srcId="{FCAD7386-E9AE-49CA-A049-A1B4E2226A36}" destId="{272164F1-F89F-44A3-9715-A8AF1663326C}" srcOrd="0" destOrd="0" presId="urn:microsoft.com/office/officeart/2005/8/layout/orgChart1"/>
    <dgm:cxn modelId="{A4511DDC-AE72-4B4D-B716-0EBD889B6B6B}" type="presOf" srcId="{8734D66C-8105-40FA-95A8-D42E6034DC67}" destId="{75F62253-62C8-4C7A-86FC-034485AAFB5B}" srcOrd="0" destOrd="0" presId="urn:microsoft.com/office/officeart/2005/8/layout/orgChart1"/>
    <dgm:cxn modelId="{21B9D5DC-E54B-436C-A17B-95A95FB25803}" srcId="{A15DA5FA-DBEC-4C57-B226-2AF067D52D73}" destId="{6AC49900-38EC-4F86-877A-21FF22EEE824}" srcOrd="1" destOrd="0" parTransId="{42502E84-583A-4DCF-BEBB-8217C9C7155C}" sibTransId="{899916D9-A73A-4FA4-80DE-D52D4ABA404C}"/>
    <dgm:cxn modelId="{0C8248DD-7D37-4EF0-B6CE-E50067E5C29B}" type="presOf" srcId="{4B4FF3B2-E420-4ED0-8E1C-D0E4370F6FDE}" destId="{2C23C341-D4AF-4035-B6E6-EE2395150A7D}" srcOrd="0" destOrd="0" presId="urn:microsoft.com/office/officeart/2005/8/layout/orgChart1"/>
    <dgm:cxn modelId="{715A9CDD-8376-4548-8D9D-A04C7700C5F8}" type="presOf" srcId="{0FE7D932-4914-4EE1-8ACC-B6B214002EEA}" destId="{5FFE728E-6883-49E8-93DE-E483D48D14A3}" srcOrd="0" destOrd="0" presId="urn:microsoft.com/office/officeart/2005/8/layout/orgChart1"/>
    <dgm:cxn modelId="{4E5741DF-C74C-42B6-924C-929A58979C28}" type="presOf" srcId="{DACC269B-32B1-4B33-86F3-C074D0A33343}" destId="{E0AEB783-2315-4814-98FD-86DAC566831A}" srcOrd="0" destOrd="0" presId="urn:microsoft.com/office/officeart/2005/8/layout/orgChart1"/>
    <dgm:cxn modelId="{FFE398E2-EFE7-4E00-BDF6-45EA4295BF70}" type="presOf" srcId="{F757370D-1433-48DF-BE0D-184ABE514928}" destId="{F90FA1E7-6FE0-4443-9942-21B3321EA826}" srcOrd="1" destOrd="0" presId="urn:microsoft.com/office/officeart/2005/8/layout/orgChart1"/>
    <dgm:cxn modelId="{8BB905E3-D00C-4E5E-8ADA-E8E27F25FA8D}" type="presOf" srcId="{AE13C4F5-D6A0-460E-9F52-7877652B3F7A}" destId="{B233D16C-93E7-4B12-8385-8A39048401D4}" srcOrd="0" destOrd="0" presId="urn:microsoft.com/office/officeart/2005/8/layout/orgChart1"/>
    <dgm:cxn modelId="{BA4A1DE5-75F9-4AD0-9C07-33AA166BB97E}" type="presOf" srcId="{1F60AA5E-6873-4A2D-B218-1CAE14EACF81}" destId="{81A2FBF4-F78C-4107-8501-33D467EE154C}" srcOrd="0" destOrd="0" presId="urn:microsoft.com/office/officeart/2005/8/layout/orgChart1"/>
    <dgm:cxn modelId="{68AA1EE5-A7C0-4C88-B944-8EBE0DCF2411}" type="presOf" srcId="{E9B16378-4D64-43CC-A52C-DF1871ACB878}" destId="{4847179F-C15C-42A0-9779-DA79281E5BD3}" srcOrd="0" destOrd="0" presId="urn:microsoft.com/office/officeart/2005/8/layout/orgChart1"/>
    <dgm:cxn modelId="{1C8661E7-C5BE-4E3F-B8FD-A3B346FE6A1B}" srcId="{4752FE77-7970-4AD8-AF78-BC638ECD1A53}" destId="{C3BC1518-D6A6-42C2-8404-1FCEB38C07E0}" srcOrd="1" destOrd="0" parTransId="{87B99EDC-7AAC-44B3-A61C-619D6EBB2521}" sibTransId="{A0F9C633-3A17-480D-8A2C-68B1167E9A4D}"/>
    <dgm:cxn modelId="{641490E7-786F-486D-81D8-AEE86942A924}" type="presOf" srcId="{6F3902F5-592A-4E3E-A51F-9311B199C677}" destId="{DA312E0C-C913-45F0-A844-ECEEEE688783}" srcOrd="1" destOrd="0" presId="urn:microsoft.com/office/officeart/2005/8/layout/orgChart1"/>
    <dgm:cxn modelId="{5B5145E9-5DF5-401B-899E-D9379616014A}" srcId="{2BD3AFBC-B3F6-4609-AD6C-B86567867AEE}" destId="{2C133CE3-9E50-427B-8E85-A43F14C0F3C4}" srcOrd="0" destOrd="0" parTransId="{B636C9A4-E878-46BA-A0B8-3A44A161711C}" sibTransId="{4439749B-4DC9-4B84-9332-235EFDFAE89E}"/>
    <dgm:cxn modelId="{4BEDCDE9-FA7D-443A-A366-5BCC8034127D}" type="presOf" srcId="{F114C030-8961-42BE-A0AB-56DFAF33DF71}" destId="{F84B76BA-3516-408C-875D-2220CA1FD47C}" srcOrd="1" destOrd="0" presId="urn:microsoft.com/office/officeart/2005/8/layout/orgChart1"/>
    <dgm:cxn modelId="{4359BEEB-D293-4DC7-8593-12B563B089DF}" srcId="{3BFDEE7A-5CE9-49B7-9212-A5A3F9F1DC75}" destId="{35739360-FE53-4644-A7F0-A4FC8426D2F4}" srcOrd="0" destOrd="0" parTransId="{6FDB03D2-33E0-4C0C-B7C6-0A3F736FCB57}" sibTransId="{FEDC7216-24AA-426D-BA56-A53F12C773C6}"/>
    <dgm:cxn modelId="{90E425ED-5149-4744-AE4C-B6F31215F640}" type="presOf" srcId="{6F5A26B3-5F5D-4247-A15B-3EBC6B105E71}" destId="{315F3384-7E62-4412-942E-CB4ED16E8D36}" srcOrd="1" destOrd="0" presId="urn:microsoft.com/office/officeart/2005/8/layout/orgChart1"/>
    <dgm:cxn modelId="{A3FA75EE-46BF-40EE-9A92-838C2EEEEF69}" type="presOf" srcId="{6FA7C395-B9C2-4FE1-AABF-C6D2C5AD6F86}" destId="{A2F63986-9044-4128-A7C3-B26B7C80AABA}" srcOrd="1" destOrd="0" presId="urn:microsoft.com/office/officeart/2005/8/layout/orgChart1"/>
    <dgm:cxn modelId="{AD85B5EE-80F6-410B-83EE-0FE7EB82E030}" srcId="{86F66CC0-1599-44A4-977E-CA79BD1D299F}" destId="{A15DA5FA-DBEC-4C57-B226-2AF067D52D73}" srcOrd="0" destOrd="0" parTransId="{BB7355FC-72DE-45C8-B56E-722A944DEB83}" sibTransId="{BA4C76E5-54EE-42C1-9F3A-CAF0269A23D1}"/>
    <dgm:cxn modelId="{FE16EAEE-F3FF-4006-AA50-E959D97F26B2}" type="presOf" srcId="{F42E4F17-4F7A-473A-BA34-2D80F12A2764}" destId="{CD25CDA5-99E1-45A9-A259-930AC0C4A0CD}" srcOrd="1" destOrd="0" presId="urn:microsoft.com/office/officeart/2005/8/layout/orgChart1"/>
    <dgm:cxn modelId="{6825F4EE-2333-4813-8C6C-F31D25A778BF}" srcId="{605719A4-A65D-4839-BAC0-30A604DFB33F}" destId="{B8CD07C4-C34A-40B1-A40C-B80DD894DC3C}" srcOrd="1" destOrd="0" parTransId="{45779A23-10DA-415D-A6FB-2549F90F81A1}" sibTransId="{6DF1601F-9E19-4075-BD23-EE9912CDE23E}"/>
    <dgm:cxn modelId="{D51AC7F2-A376-4550-A024-C65D92C8AC57}" type="presOf" srcId="{7575DE87-E6BF-4077-872D-A87882F4AF77}" destId="{ECDEFC19-0342-45CD-9D37-BC1157DC4768}" srcOrd="0" destOrd="0" presId="urn:microsoft.com/office/officeart/2005/8/layout/orgChart1"/>
    <dgm:cxn modelId="{E096E8F2-59B5-4419-B484-FC8BB833F355}" srcId="{4089F14C-FF40-496F-B1BA-C009912CB470}" destId="{DD5B1A40-791F-4045-B856-EF331585EBCD}" srcOrd="0" destOrd="0" parTransId="{6FFDDB3B-1A3D-4C6B-98EB-4832DACB74EA}" sibTransId="{68692A9D-10EE-4AB6-8B20-6DEDB79167AD}"/>
    <dgm:cxn modelId="{5A90F0F2-B9E6-49CE-9890-C863A5CBB2B5}" type="presOf" srcId="{B5CD9C63-6D5E-4FEA-9D24-482324457266}" destId="{AF710B24-CF20-4C37-A2A8-201D49B062D1}" srcOrd="0" destOrd="0" presId="urn:microsoft.com/office/officeart/2005/8/layout/orgChart1"/>
    <dgm:cxn modelId="{A94E86F3-72E4-4E1C-91B8-AAF27F5DC4A1}" type="presOf" srcId="{3CCEB41D-A17A-465E-A943-16624FE98C24}" destId="{532F5B11-0F0F-416A-BD05-5EF0A50B5F8D}" srcOrd="0" destOrd="0" presId="urn:microsoft.com/office/officeart/2005/8/layout/orgChart1"/>
    <dgm:cxn modelId="{BD7819F4-97C3-4093-9C13-CF8DF04C5E5E}" type="presOf" srcId="{1EB70D92-B9E3-443A-837C-8D92A1C64D6B}" destId="{5D8DFD00-E902-4AFD-A1E7-0A5BE3B8A952}" srcOrd="0" destOrd="0" presId="urn:microsoft.com/office/officeart/2005/8/layout/orgChart1"/>
    <dgm:cxn modelId="{85F598F4-FD88-45FF-8061-39AC7D1FBE81}" type="presOf" srcId="{D9D7F487-A788-49B0-AF82-68B874115775}" destId="{E083070A-CC43-408C-81C8-FE5250ED7319}" srcOrd="1" destOrd="0" presId="urn:microsoft.com/office/officeart/2005/8/layout/orgChart1"/>
    <dgm:cxn modelId="{AACA6CF6-CA61-4F2B-BF65-357CA4ED5C75}" type="presOf" srcId="{92EE0502-EE7A-4586-9A33-186E419EE4FD}" destId="{63A3D9A1-E88A-451A-A583-3F7C82DC70BF}" srcOrd="0" destOrd="0" presId="urn:microsoft.com/office/officeart/2005/8/layout/orgChart1"/>
    <dgm:cxn modelId="{3F56A8F6-CC74-4CBD-B465-1623C0E002DF}" type="presOf" srcId="{BFDC5781-D2D3-4C59-AD28-C2A036B45826}" destId="{E608BECA-544B-40BC-B3DF-0195FDCB8C9F}" srcOrd="1" destOrd="0" presId="urn:microsoft.com/office/officeart/2005/8/layout/orgChart1"/>
    <dgm:cxn modelId="{ADEFBCF6-D5D0-4B88-9CD3-5AE462123036}" type="presOf" srcId="{755F1994-1F3D-4B08-93F1-A79F7733069B}" destId="{B3471DD0-088D-4249-B989-20864FDF6589}" srcOrd="0" destOrd="0" presId="urn:microsoft.com/office/officeart/2005/8/layout/orgChart1"/>
    <dgm:cxn modelId="{B36DBFF8-32CB-4D3A-A40B-65ACD2D9FAF8}" srcId="{9384FF00-4245-4F96-877A-805E6119D3A8}" destId="{7004A76E-2698-4A4E-A60A-C5B3834E3109}" srcOrd="0" destOrd="0" parTransId="{61F90645-4FC0-49F9-87A5-B70C5815C9FE}" sibTransId="{042063B1-D3E5-4C15-93AA-3AC31517B59A}"/>
    <dgm:cxn modelId="{3D8739F9-AFE2-417B-9376-7F059042D640}" type="presOf" srcId="{8AF822A3-BC62-4DA6-AA0B-1484E71F2AB8}" destId="{D2A1AC2D-A9AA-4A0D-A620-215E9269A888}" srcOrd="0" destOrd="0" presId="urn:microsoft.com/office/officeart/2005/8/layout/orgChart1"/>
    <dgm:cxn modelId="{4562C2FA-8295-4AFC-98EB-8E80308B7DAF}" type="presOf" srcId="{AF433384-D358-48AE-9E44-9441FBA292B2}" destId="{0C16532A-9697-43F5-AA34-BF0C1129A8A9}" srcOrd="1" destOrd="0" presId="urn:microsoft.com/office/officeart/2005/8/layout/orgChart1"/>
    <dgm:cxn modelId="{935857FB-EC10-489A-B38C-70AEEEF983BA}" type="presOf" srcId="{35739360-FE53-4644-A7F0-A4FC8426D2F4}" destId="{3C7785E7-42AB-4E57-90FF-01F89C488D98}" srcOrd="1" destOrd="0" presId="urn:microsoft.com/office/officeart/2005/8/layout/orgChart1"/>
    <dgm:cxn modelId="{6B7DE4FB-A4A8-4814-8201-992A691D2209}" type="presOf" srcId="{B636C9A4-E878-46BA-A0B8-3A44A161711C}" destId="{7EB8C602-19C8-4572-AEFD-6EEC5E61E44D}" srcOrd="0" destOrd="0" presId="urn:microsoft.com/office/officeart/2005/8/layout/orgChart1"/>
    <dgm:cxn modelId="{BAB298FC-AFD3-47B8-AC75-DF24FB2E754A}" type="presOf" srcId="{2B150A94-5888-4FB4-AD3A-1FADFEB63F11}" destId="{47562A3F-FBF1-4238-B5D6-3EFC1ABBFA8D}" srcOrd="1" destOrd="0" presId="urn:microsoft.com/office/officeart/2005/8/layout/orgChart1"/>
    <dgm:cxn modelId="{2D06A0FC-16DF-4485-A0E6-0D24D5AC7A1D}" type="presOf" srcId="{3BFDEE7A-5CE9-49B7-9212-A5A3F9F1DC75}" destId="{CC40F14D-0ECF-4835-AF7E-D087A2FD0DD2}" srcOrd="0" destOrd="0" presId="urn:microsoft.com/office/officeart/2005/8/layout/orgChart1"/>
    <dgm:cxn modelId="{76CEC7FC-807F-4DF7-865D-31FA6716FC14}" type="presOf" srcId="{F484CE82-643F-4618-AEC5-F0136238AA5E}" destId="{E7B4EA72-CD61-4B44-9541-89B0E29C146D}" srcOrd="0" destOrd="0" presId="urn:microsoft.com/office/officeart/2005/8/layout/orgChart1"/>
    <dgm:cxn modelId="{F6C131FD-90B6-4121-A054-6829DEC304D8}" type="presOf" srcId="{C78FC456-25D4-4BAD-A1FE-D23C4AF5BB59}" destId="{B61ACE82-D93C-4BFD-872A-6062BA82471D}" srcOrd="0" destOrd="0" presId="urn:microsoft.com/office/officeart/2005/8/layout/orgChart1"/>
    <dgm:cxn modelId="{91F696FF-6A03-477B-BABC-9145095B3961}" srcId="{A4D0A025-69DE-4D8C-B525-CF11DBD70C30}" destId="{273F26A6-B277-46A1-9B21-F736E57DC658}" srcOrd="1" destOrd="0" parTransId="{4B4FF3B2-E420-4ED0-8E1C-D0E4370F6FDE}" sibTransId="{A7515306-99EA-421E-9874-4946E8691201}"/>
    <dgm:cxn modelId="{61616A13-F56D-448E-B01D-EF9F1890D434}" type="presParOf" srcId="{473736E2-3CDE-457C-8B3B-5AF36F9A0E4D}" destId="{5D981A1F-9540-4647-94A1-228635B4023F}" srcOrd="0" destOrd="0" presId="urn:microsoft.com/office/officeart/2005/8/layout/orgChart1"/>
    <dgm:cxn modelId="{B221A97E-5C7F-43FC-80BF-D17220101F22}" type="presParOf" srcId="{5D981A1F-9540-4647-94A1-228635B4023F}" destId="{EEB6BA47-F66F-44B4-A223-5EA537219C8A}" srcOrd="0" destOrd="0" presId="urn:microsoft.com/office/officeart/2005/8/layout/orgChart1"/>
    <dgm:cxn modelId="{3386136F-CD6F-46F9-96B3-FAE43868A294}" type="presParOf" srcId="{EEB6BA47-F66F-44B4-A223-5EA537219C8A}" destId="{2EBF8E30-9AB6-4468-A53D-F5B3A6C34646}" srcOrd="0" destOrd="0" presId="urn:microsoft.com/office/officeart/2005/8/layout/orgChart1"/>
    <dgm:cxn modelId="{8D096883-D842-4D1B-93E3-E61354356F12}" type="presParOf" srcId="{EEB6BA47-F66F-44B4-A223-5EA537219C8A}" destId="{E608BECA-544B-40BC-B3DF-0195FDCB8C9F}" srcOrd="1" destOrd="0" presId="urn:microsoft.com/office/officeart/2005/8/layout/orgChart1"/>
    <dgm:cxn modelId="{8E3A644B-0175-4C9C-A556-69A64A5AFFC3}" type="presParOf" srcId="{5D981A1F-9540-4647-94A1-228635B4023F}" destId="{20E654BA-8A23-44E5-A75A-1E65C089755A}" srcOrd="1" destOrd="0" presId="urn:microsoft.com/office/officeart/2005/8/layout/orgChart1"/>
    <dgm:cxn modelId="{F9A1A787-5572-47D4-92F2-F9D889CE34D6}" type="presParOf" srcId="{20E654BA-8A23-44E5-A75A-1E65C089755A}" destId="{3A8ED2B8-6A0F-405E-ABFD-6B2E0902BA2B}" srcOrd="0" destOrd="0" presId="urn:microsoft.com/office/officeart/2005/8/layout/orgChart1"/>
    <dgm:cxn modelId="{C37709EF-BD31-4748-B832-515EFD4B85BF}" type="presParOf" srcId="{20E654BA-8A23-44E5-A75A-1E65C089755A}" destId="{D942834D-F290-4042-8BE3-30B3700F1BFB}" srcOrd="1" destOrd="0" presId="urn:microsoft.com/office/officeart/2005/8/layout/orgChart1"/>
    <dgm:cxn modelId="{806E9A8D-5896-4580-B902-052B4BCB09C3}" type="presParOf" srcId="{D942834D-F290-4042-8BE3-30B3700F1BFB}" destId="{0B3DDBB6-D714-4620-B98A-3BEFF9FEFE2F}" srcOrd="0" destOrd="0" presId="urn:microsoft.com/office/officeart/2005/8/layout/orgChart1"/>
    <dgm:cxn modelId="{B1D54357-BB43-4DB4-8235-6EB96EFEC49F}" type="presParOf" srcId="{0B3DDBB6-D714-4620-B98A-3BEFF9FEFE2F}" destId="{B070DB90-24B4-4403-BA0A-6BD0205F6BF0}" srcOrd="0" destOrd="0" presId="urn:microsoft.com/office/officeart/2005/8/layout/orgChart1"/>
    <dgm:cxn modelId="{6407730E-397C-4E40-8E30-F2CBB2175628}" type="presParOf" srcId="{0B3DDBB6-D714-4620-B98A-3BEFF9FEFE2F}" destId="{2D911C6B-61D8-4E65-A57B-637C237CC353}" srcOrd="1" destOrd="0" presId="urn:microsoft.com/office/officeart/2005/8/layout/orgChart1"/>
    <dgm:cxn modelId="{8BE8140E-66F3-4C23-98B7-CDEFBFD4B238}" type="presParOf" srcId="{D942834D-F290-4042-8BE3-30B3700F1BFB}" destId="{8CE6EFB0-261E-4DA1-BEC3-C03DD3AF612E}" srcOrd="1" destOrd="0" presId="urn:microsoft.com/office/officeart/2005/8/layout/orgChart1"/>
    <dgm:cxn modelId="{0407D86C-F168-4F02-A8C4-1CDA59F85666}" type="presParOf" srcId="{8CE6EFB0-261E-4DA1-BEC3-C03DD3AF612E}" destId="{B472D5CE-9F11-43A3-91A4-7B85C7732C51}" srcOrd="0" destOrd="0" presId="urn:microsoft.com/office/officeart/2005/8/layout/orgChart1"/>
    <dgm:cxn modelId="{CFF11E7A-4DFC-4A7F-AF0D-FA54A6CD221C}" type="presParOf" srcId="{8CE6EFB0-261E-4DA1-BEC3-C03DD3AF612E}" destId="{43AFE1E2-BEAA-4A5B-8D45-D105179705AF}" srcOrd="1" destOrd="0" presId="urn:microsoft.com/office/officeart/2005/8/layout/orgChart1"/>
    <dgm:cxn modelId="{5F36B610-18C3-4B2A-9746-F1354496DC95}" type="presParOf" srcId="{43AFE1E2-BEAA-4A5B-8D45-D105179705AF}" destId="{02A0E065-95AA-4015-8A22-B63D62B9082C}" srcOrd="0" destOrd="0" presId="urn:microsoft.com/office/officeart/2005/8/layout/orgChart1"/>
    <dgm:cxn modelId="{8A597C84-E547-4EA1-A717-FDBE34A8EDFA}" type="presParOf" srcId="{02A0E065-95AA-4015-8A22-B63D62B9082C}" destId="{0C8DDBE2-6493-4EF6-8D8A-BD0E9DBAEC3C}" srcOrd="0" destOrd="0" presId="urn:microsoft.com/office/officeart/2005/8/layout/orgChart1"/>
    <dgm:cxn modelId="{1786C4E7-8B9E-4BEF-8E0E-4593DFB26481}" type="presParOf" srcId="{02A0E065-95AA-4015-8A22-B63D62B9082C}" destId="{390B3A5F-2EBE-46C6-B9A6-07C9709E8FC1}" srcOrd="1" destOrd="0" presId="urn:microsoft.com/office/officeart/2005/8/layout/orgChart1"/>
    <dgm:cxn modelId="{A2297A03-AC88-475D-BFC8-ACD76C889528}" type="presParOf" srcId="{43AFE1E2-BEAA-4A5B-8D45-D105179705AF}" destId="{6C7EE62E-6881-41FD-B2EF-29A81D15E768}" srcOrd="1" destOrd="0" presId="urn:microsoft.com/office/officeart/2005/8/layout/orgChart1"/>
    <dgm:cxn modelId="{B518A60C-D7CE-494C-BC8D-D51082869E10}" type="presParOf" srcId="{6C7EE62E-6881-41FD-B2EF-29A81D15E768}" destId="{4847179F-C15C-42A0-9779-DA79281E5BD3}" srcOrd="0" destOrd="0" presId="urn:microsoft.com/office/officeart/2005/8/layout/orgChart1"/>
    <dgm:cxn modelId="{E693FEC7-623D-4B8A-91FB-A7F2DBF22B36}" type="presParOf" srcId="{6C7EE62E-6881-41FD-B2EF-29A81D15E768}" destId="{4EA03617-D0A9-40BF-9866-7F9D6EB2F5C7}" srcOrd="1" destOrd="0" presId="urn:microsoft.com/office/officeart/2005/8/layout/orgChart1"/>
    <dgm:cxn modelId="{683BA5A9-A602-4F24-A91B-E2362CF5C67C}" type="presParOf" srcId="{4EA03617-D0A9-40BF-9866-7F9D6EB2F5C7}" destId="{329A6EF1-BFE4-47A5-A7A7-0BDBDE59FFC2}" srcOrd="0" destOrd="0" presId="urn:microsoft.com/office/officeart/2005/8/layout/orgChart1"/>
    <dgm:cxn modelId="{B65EA87E-8DEF-45E1-A426-A4E853F2E406}" type="presParOf" srcId="{329A6EF1-BFE4-47A5-A7A7-0BDBDE59FFC2}" destId="{80C28AD3-A22A-452C-B747-95B69FF4F924}" srcOrd="0" destOrd="0" presId="urn:microsoft.com/office/officeart/2005/8/layout/orgChart1"/>
    <dgm:cxn modelId="{D00DE86D-D324-47E4-A31C-04D6699A4147}" type="presParOf" srcId="{329A6EF1-BFE4-47A5-A7A7-0BDBDE59FFC2}" destId="{E9409EBB-0140-4891-B80E-B4870C2237F9}" srcOrd="1" destOrd="0" presId="urn:microsoft.com/office/officeart/2005/8/layout/orgChart1"/>
    <dgm:cxn modelId="{3508BE82-F96F-43E3-9CFC-1794D0490068}" type="presParOf" srcId="{4EA03617-D0A9-40BF-9866-7F9D6EB2F5C7}" destId="{43151669-85ED-4048-94B3-3EDAAAE2C48F}" srcOrd="1" destOrd="0" presId="urn:microsoft.com/office/officeart/2005/8/layout/orgChart1"/>
    <dgm:cxn modelId="{6468AFDC-219B-42CC-B952-E77D8B4364B1}" type="presParOf" srcId="{43151669-85ED-4048-94B3-3EDAAAE2C48F}" destId="{BC37228A-3DF7-487B-AA32-EB2CC23974BB}" srcOrd="0" destOrd="0" presId="urn:microsoft.com/office/officeart/2005/8/layout/orgChart1"/>
    <dgm:cxn modelId="{BBDE147B-9D1F-43B1-B67B-1C5B9EAB89C4}" type="presParOf" srcId="{43151669-85ED-4048-94B3-3EDAAAE2C48F}" destId="{588082AE-9FA8-424E-AD90-7BBDF46A02A3}" srcOrd="1" destOrd="0" presId="urn:microsoft.com/office/officeart/2005/8/layout/orgChart1"/>
    <dgm:cxn modelId="{B402688E-781D-4471-89FF-129E09A27DE3}" type="presParOf" srcId="{588082AE-9FA8-424E-AD90-7BBDF46A02A3}" destId="{70251751-89F0-4E1D-88A4-6B62E48614E5}" srcOrd="0" destOrd="0" presId="urn:microsoft.com/office/officeart/2005/8/layout/orgChart1"/>
    <dgm:cxn modelId="{9416E2CE-CEEB-4801-91D8-876F80A44900}" type="presParOf" srcId="{70251751-89F0-4E1D-88A4-6B62E48614E5}" destId="{3DABE642-F976-4C4C-AACB-87789D719274}" srcOrd="0" destOrd="0" presId="urn:microsoft.com/office/officeart/2005/8/layout/orgChart1"/>
    <dgm:cxn modelId="{C46BFC6E-B43A-4AB4-B0CD-3FB0F875E16E}" type="presParOf" srcId="{70251751-89F0-4E1D-88A4-6B62E48614E5}" destId="{7A4B72A0-AB08-42DD-8F88-518BC0E79BEF}" srcOrd="1" destOrd="0" presId="urn:microsoft.com/office/officeart/2005/8/layout/orgChart1"/>
    <dgm:cxn modelId="{F726B066-BE9E-4385-9902-F34A4EBF6DE0}" type="presParOf" srcId="{588082AE-9FA8-424E-AD90-7BBDF46A02A3}" destId="{C00B919F-C775-495D-9404-37022B18B0EF}" srcOrd="1" destOrd="0" presId="urn:microsoft.com/office/officeart/2005/8/layout/orgChart1"/>
    <dgm:cxn modelId="{F7DF55A8-9DD4-4A0F-A1C9-39A44CEC7867}" type="presParOf" srcId="{C00B919F-C775-495D-9404-37022B18B0EF}" destId="{57C081B0-E3A7-44E9-B008-ED2A20492A73}" srcOrd="0" destOrd="0" presId="urn:microsoft.com/office/officeart/2005/8/layout/orgChart1"/>
    <dgm:cxn modelId="{E0AE0B53-E391-4887-804A-93EC5DBB2A18}" type="presParOf" srcId="{C00B919F-C775-495D-9404-37022B18B0EF}" destId="{51BCA96E-0641-4CC4-BF37-581A85B69779}" srcOrd="1" destOrd="0" presId="urn:microsoft.com/office/officeart/2005/8/layout/orgChart1"/>
    <dgm:cxn modelId="{4D2DEA76-A4E8-4D65-A7D7-023C3B4FAFBF}" type="presParOf" srcId="{51BCA96E-0641-4CC4-BF37-581A85B69779}" destId="{CAAE3292-0F6B-4A3A-9F2D-7E49C98B02BB}" srcOrd="0" destOrd="0" presId="urn:microsoft.com/office/officeart/2005/8/layout/orgChart1"/>
    <dgm:cxn modelId="{F9204B4B-2272-4F2E-912E-E0360180C273}" type="presParOf" srcId="{CAAE3292-0F6B-4A3A-9F2D-7E49C98B02BB}" destId="{B6E72FFE-E6E7-41D3-A028-C3BFE72D3719}" srcOrd="0" destOrd="0" presId="urn:microsoft.com/office/officeart/2005/8/layout/orgChart1"/>
    <dgm:cxn modelId="{EF9E8620-A56B-49A8-8BE8-2D550A4CDD3F}" type="presParOf" srcId="{CAAE3292-0F6B-4A3A-9F2D-7E49C98B02BB}" destId="{47562A3F-FBF1-4238-B5D6-3EFC1ABBFA8D}" srcOrd="1" destOrd="0" presId="urn:microsoft.com/office/officeart/2005/8/layout/orgChart1"/>
    <dgm:cxn modelId="{A4B3C63B-E0F1-49B9-8CE3-4D411E25BF1D}" type="presParOf" srcId="{51BCA96E-0641-4CC4-BF37-581A85B69779}" destId="{FA3F31A1-992F-4B90-8E8C-C867F9A3E6C9}" srcOrd="1" destOrd="0" presId="urn:microsoft.com/office/officeart/2005/8/layout/orgChart1"/>
    <dgm:cxn modelId="{EABB9CD8-39ED-4944-8395-AA2F34B5954F}" type="presParOf" srcId="{51BCA96E-0641-4CC4-BF37-581A85B69779}" destId="{E165523A-7925-4E07-9B91-2302D968390A}" srcOrd="2" destOrd="0" presId="urn:microsoft.com/office/officeart/2005/8/layout/orgChart1"/>
    <dgm:cxn modelId="{C07FB5D3-B663-4FA9-89AE-4DE6D8D332B4}" type="presParOf" srcId="{C00B919F-C775-495D-9404-37022B18B0EF}" destId="{0CDAA727-DA31-40C8-AAF8-CE0BE08061FD}" srcOrd="2" destOrd="0" presId="urn:microsoft.com/office/officeart/2005/8/layout/orgChart1"/>
    <dgm:cxn modelId="{D36293C3-4BF2-4580-B450-A650A298CB3F}" type="presParOf" srcId="{C00B919F-C775-495D-9404-37022B18B0EF}" destId="{1909FA43-2D3C-4C12-8BCB-973B89BBF3F3}" srcOrd="3" destOrd="0" presId="urn:microsoft.com/office/officeart/2005/8/layout/orgChart1"/>
    <dgm:cxn modelId="{03130C42-1B2A-46AB-8E30-CE3F7E0BD24A}" type="presParOf" srcId="{1909FA43-2D3C-4C12-8BCB-973B89BBF3F3}" destId="{7182C4CD-71F7-45C7-BA7A-206A643E71B5}" srcOrd="0" destOrd="0" presId="urn:microsoft.com/office/officeart/2005/8/layout/orgChart1"/>
    <dgm:cxn modelId="{580EFF38-C446-4B70-B3BB-CB6C50CC3389}" type="presParOf" srcId="{7182C4CD-71F7-45C7-BA7A-206A643E71B5}" destId="{10568C1F-E543-42BE-B5DA-15D18BA55CD0}" srcOrd="0" destOrd="0" presId="urn:microsoft.com/office/officeart/2005/8/layout/orgChart1"/>
    <dgm:cxn modelId="{050D53F5-97F7-4258-8E00-09CD1ADFE137}" type="presParOf" srcId="{7182C4CD-71F7-45C7-BA7A-206A643E71B5}" destId="{B721213D-DCA9-4B8A-AD2A-3A6D8A6B917F}" srcOrd="1" destOrd="0" presId="urn:microsoft.com/office/officeart/2005/8/layout/orgChart1"/>
    <dgm:cxn modelId="{354F1E30-9841-4076-B01E-D1C670D903AA}" type="presParOf" srcId="{1909FA43-2D3C-4C12-8BCB-973B89BBF3F3}" destId="{ED005384-7136-44B0-B09E-DCD0B87B6A82}" srcOrd="1" destOrd="0" presId="urn:microsoft.com/office/officeart/2005/8/layout/orgChart1"/>
    <dgm:cxn modelId="{1E6CFD60-E5D0-4D7C-8AEC-236D835218B1}" type="presParOf" srcId="{1909FA43-2D3C-4C12-8BCB-973B89BBF3F3}" destId="{809AC78C-785B-474A-9B58-D2855AEEFEE9}" srcOrd="2" destOrd="0" presId="urn:microsoft.com/office/officeart/2005/8/layout/orgChart1"/>
    <dgm:cxn modelId="{32AFD328-20CE-4E8D-824A-06A71E13E285}" type="presParOf" srcId="{588082AE-9FA8-424E-AD90-7BBDF46A02A3}" destId="{BD4B4B28-7B7C-4E0B-8B8E-5DEF4949F669}" srcOrd="2" destOrd="0" presId="urn:microsoft.com/office/officeart/2005/8/layout/orgChart1"/>
    <dgm:cxn modelId="{E1E18375-0987-43D1-B0C9-C33598666BDE}" type="presParOf" srcId="{4EA03617-D0A9-40BF-9866-7F9D6EB2F5C7}" destId="{59F3BCB2-1A4A-4EFB-8662-EC89FEFF39CA}" srcOrd="2" destOrd="0" presId="urn:microsoft.com/office/officeart/2005/8/layout/orgChart1"/>
    <dgm:cxn modelId="{3B9CBFA0-D511-4EB5-82A9-25F26256A3AB}" type="presParOf" srcId="{43AFE1E2-BEAA-4A5B-8D45-D105179705AF}" destId="{DB833079-0A1C-4D32-BB85-45684A9CDF18}" srcOrd="2" destOrd="0" presId="urn:microsoft.com/office/officeart/2005/8/layout/orgChart1"/>
    <dgm:cxn modelId="{6B9EE01A-CFA7-4AF4-821E-84E512B03919}" type="presParOf" srcId="{8CE6EFB0-261E-4DA1-BEC3-C03DD3AF612E}" destId="{2C23C341-D4AF-4035-B6E6-EE2395150A7D}" srcOrd="2" destOrd="0" presId="urn:microsoft.com/office/officeart/2005/8/layout/orgChart1"/>
    <dgm:cxn modelId="{4B4BF4BE-329D-4303-BB86-1FD71D0D14C4}" type="presParOf" srcId="{8CE6EFB0-261E-4DA1-BEC3-C03DD3AF612E}" destId="{F5E2FCBC-1431-414D-B866-AEE50BCD7432}" srcOrd="3" destOrd="0" presId="urn:microsoft.com/office/officeart/2005/8/layout/orgChart1"/>
    <dgm:cxn modelId="{00D73629-7503-44EB-8DFF-E1E0E8A8A934}" type="presParOf" srcId="{F5E2FCBC-1431-414D-B866-AEE50BCD7432}" destId="{867491FE-71F2-4188-B79F-9C925A29778F}" srcOrd="0" destOrd="0" presId="urn:microsoft.com/office/officeart/2005/8/layout/orgChart1"/>
    <dgm:cxn modelId="{344DE884-A19A-499E-B9F4-34FF6B343158}" type="presParOf" srcId="{867491FE-71F2-4188-B79F-9C925A29778F}" destId="{0EACC817-5150-4513-B5DA-65723C2912C8}" srcOrd="0" destOrd="0" presId="urn:microsoft.com/office/officeart/2005/8/layout/orgChart1"/>
    <dgm:cxn modelId="{E5B3C2EB-32AC-4D15-A6B9-926082701CCD}" type="presParOf" srcId="{867491FE-71F2-4188-B79F-9C925A29778F}" destId="{3B17CF47-11C9-4413-8770-BAA9C47A834A}" srcOrd="1" destOrd="0" presId="urn:microsoft.com/office/officeart/2005/8/layout/orgChart1"/>
    <dgm:cxn modelId="{7DA424C4-558A-49CF-98F4-81FD34235C45}" type="presParOf" srcId="{F5E2FCBC-1431-414D-B866-AEE50BCD7432}" destId="{B168021D-69F2-4C98-81BE-35D17AE1C1A3}" srcOrd="1" destOrd="0" presId="urn:microsoft.com/office/officeart/2005/8/layout/orgChart1"/>
    <dgm:cxn modelId="{C5B3D4D2-BFDB-4590-9BAF-30A0CF4F1D6D}" type="presParOf" srcId="{B168021D-69F2-4C98-81BE-35D17AE1C1A3}" destId="{9FC86AFC-98AB-4CDC-8995-F6205714C11B}" srcOrd="0" destOrd="0" presId="urn:microsoft.com/office/officeart/2005/8/layout/orgChart1"/>
    <dgm:cxn modelId="{3C55BDBD-4FD8-47AD-BCD1-53508F1BBD79}" type="presParOf" srcId="{B168021D-69F2-4C98-81BE-35D17AE1C1A3}" destId="{B1D286BC-0318-4AE5-9286-B7D6CB6F086C}" srcOrd="1" destOrd="0" presId="urn:microsoft.com/office/officeart/2005/8/layout/orgChart1"/>
    <dgm:cxn modelId="{5C1CA21E-BF7A-433C-9C38-3F6ED8CFF5FC}" type="presParOf" srcId="{B1D286BC-0318-4AE5-9286-B7D6CB6F086C}" destId="{9C872762-1D4C-4412-9446-638A6CD6F4CD}" srcOrd="0" destOrd="0" presId="urn:microsoft.com/office/officeart/2005/8/layout/orgChart1"/>
    <dgm:cxn modelId="{247FF1D7-E212-4F0E-B659-5A925C2B6519}" type="presParOf" srcId="{9C872762-1D4C-4412-9446-638A6CD6F4CD}" destId="{72605E92-9873-40BB-B2D2-10ADCF12FB2F}" srcOrd="0" destOrd="0" presId="urn:microsoft.com/office/officeart/2005/8/layout/orgChart1"/>
    <dgm:cxn modelId="{06D0895C-A89C-4FFB-AFD9-6E051A0196D0}" type="presParOf" srcId="{9C872762-1D4C-4412-9446-638A6CD6F4CD}" destId="{95927ECD-78D3-4027-828F-21166A003039}" srcOrd="1" destOrd="0" presId="urn:microsoft.com/office/officeart/2005/8/layout/orgChart1"/>
    <dgm:cxn modelId="{51A4CDCF-88E8-4AD9-B04B-FB2BD0F7B563}" type="presParOf" srcId="{B1D286BC-0318-4AE5-9286-B7D6CB6F086C}" destId="{F2CF54CA-D193-40F9-9E63-72ABB7993525}" srcOrd="1" destOrd="0" presId="urn:microsoft.com/office/officeart/2005/8/layout/orgChart1"/>
    <dgm:cxn modelId="{150D215A-DA7F-4240-BA10-A2D19386949D}" type="presParOf" srcId="{B1D286BC-0318-4AE5-9286-B7D6CB6F086C}" destId="{0775112E-EDE8-4638-84B8-73FB3A7D59F6}" srcOrd="2" destOrd="0" presId="urn:microsoft.com/office/officeart/2005/8/layout/orgChart1"/>
    <dgm:cxn modelId="{F8FB33B4-6305-4026-ACBD-B70DE5C10A39}" type="presParOf" srcId="{B168021D-69F2-4C98-81BE-35D17AE1C1A3}" destId="{1CBC8D9F-E4A8-44B2-B08E-935D93B96F7A}" srcOrd="2" destOrd="0" presId="urn:microsoft.com/office/officeart/2005/8/layout/orgChart1"/>
    <dgm:cxn modelId="{08C0D759-EF6A-432F-BD16-B4A9BABFB265}" type="presParOf" srcId="{B168021D-69F2-4C98-81BE-35D17AE1C1A3}" destId="{D6970221-246F-4DF6-9626-62F3D8586FA1}" srcOrd="3" destOrd="0" presId="urn:microsoft.com/office/officeart/2005/8/layout/orgChart1"/>
    <dgm:cxn modelId="{86EEF0A7-0497-4ED5-BC67-28C01261C3BA}" type="presParOf" srcId="{D6970221-246F-4DF6-9626-62F3D8586FA1}" destId="{6A938179-1124-40C1-9637-BFC3E454B3C5}" srcOrd="0" destOrd="0" presId="urn:microsoft.com/office/officeart/2005/8/layout/orgChart1"/>
    <dgm:cxn modelId="{3AC0B8FC-5021-416B-BB83-2A644E310FB5}" type="presParOf" srcId="{6A938179-1124-40C1-9637-BFC3E454B3C5}" destId="{4C3C3CF6-069D-4ECB-A0D3-00DAD000CE88}" srcOrd="0" destOrd="0" presId="urn:microsoft.com/office/officeart/2005/8/layout/orgChart1"/>
    <dgm:cxn modelId="{61F4B5FD-740A-4A2F-A22D-5B325FD10E63}" type="presParOf" srcId="{6A938179-1124-40C1-9637-BFC3E454B3C5}" destId="{6F42CCBE-AD80-4403-8544-03AE4B30A22F}" srcOrd="1" destOrd="0" presId="urn:microsoft.com/office/officeart/2005/8/layout/orgChart1"/>
    <dgm:cxn modelId="{94DBCCD8-D23A-4CF8-9D91-D72FB8FEA593}" type="presParOf" srcId="{D6970221-246F-4DF6-9626-62F3D8586FA1}" destId="{3704EF3C-EA5F-4DE9-A59B-CD25CF7683A4}" srcOrd="1" destOrd="0" presId="urn:microsoft.com/office/officeart/2005/8/layout/orgChart1"/>
    <dgm:cxn modelId="{67C012F8-58E5-42D5-A7BE-6AF02DB29E60}" type="presParOf" srcId="{D6970221-246F-4DF6-9626-62F3D8586FA1}" destId="{1798389B-1D5A-42B7-8EED-6D71D75FC6EB}" srcOrd="2" destOrd="0" presId="urn:microsoft.com/office/officeart/2005/8/layout/orgChart1"/>
    <dgm:cxn modelId="{2593DF25-A924-4127-8B8F-72161A3E4215}" type="presParOf" srcId="{B168021D-69F2-4C98-81BE-35D17AE1C1A3}" destId="{2EB72E71-BDD2-4CFF-9315-27CA09596A0A}" srcOrd="4" destOrd="0" presId="urn:microsoft.com/office/officeart/2005/8/layout/orgChart1"/>
    <dgm:cxn modelId="{435D5988-7E83-4EDB-A6DA-B14467D13118}" type="presParOf" srcId="{B168021D-69F2-4C98-81BE-35D17AE1C1A3}" destId="{BC8DD6C2-244E-403B-8469-FB7B378FDB1B}" srcOrd="5" destOrd="0" presId="urn:microsoft.com/office/officeart/2005/8/layout/orgChart1"/>
    <dgm:cxn modelId="{AFAB6419-D3BF-43FF-81F6-255B5D95215F}" type="presParOf" srcId="{BC8DD6C2-244E-403B-8469-FB7B378FDB1B}" destId="{A48D820E-3E85-469F-B412-425E5DE0C099}" srcOrd="0" destOrd="0" presId="urn:microsoft.com/office/officeart/2005/8/layout/orgChart1"/>
    <dgm:cxn modelId="{7436F44E-8D44-4082-B1FA-ADA5A29562D3}" type="presParOf" srcId="{A48D820E-3E85-469F-B412-425E5DE0C099}" destId="{63C9C61B-6EA1-4150-A3C4-4549F2943D31}" srcOrd="0" destOrd="0" presId="urn:microsoft.com/office/officeart/2005/8/layout/orgChart1"/>
    <dgm:cxn modelId="{1EE53F85-5896-4A20-9B6D-32A877BC6B6F}" type="presParOf" srcId="{A48D820E-3E85-469F-B412-425E5DE0C099}" destId="{CD25CDA5-99E1-45A9-A259-930AC0C4A0CD}" srcOrd="1" destOrd="0" presId="urn:microsoft.com/office/officeart/2005/8/layout/orgChart1"/>
    <dgm:cxn modelId="{2CC61564-F8AE-4DBD-AACE-C2C3D7E39AC1}" type="presParOf" srcId="{BC8DD6C2-244E-403B-8469-FB7B378FDB1B}" destId="{CCAFD14C-ECB6-4D3E-A34B-1D87D2E6114E}" srcOrd="1" destOrd="0" presId="urn:microsoft.com/office/officeart/2005/8/layout/orgChart1"/>
    <dgm:cxn modelId="{802C5310-294F-4B9C-B3A8-51911E81F04E}" type="presParOf" srcId="{BC8DD6C2-244E-403B-8469-FB7B378FDB1B}" destId="{A5BAC11F-C945-4CBB-9329-A33A70235310}" srcOrd="2" destOrd="0" presId="urn:microsoft.com/office/officeart/2005/8/layout/orgChart1"/>
    <dgm:cxn modelId="{200D7389-256B-4A71-BD3C-AD91A953EEBF}" type="presParOf" srcId="{B168021D-69F2-4C98-81BE-35D17AE1C1A3}" destId="{5FFE728E-6883-49E8-93DE-E483D48D14A3}" srcOrd="6" destOrd="0" presId="urn:microsoft.com/office/officeart/2005/8/layout/orgChart1"/>
    <dgm:cxn modelId="{AC3A89AD-E5BE-4B85-A721-914D57F21C35}" type="presParOf" srcId="{B168021D-69F2-4C98-81BE-35D17AE1C1A3}" destId="{7DA66C21-F6BA-487C-ADEA-24728352882D}" srcOrd="7" destOrd="0" presId="urn:microsoft.com/office/officeart/2005/8/layout/orgChart1"/>
    <dgm:cxn modelId="{43F34435-C61A-44CE-A954-F3089EA29615}" type="presParOf" srcId="{7DA66C21-F6BA-487C-ADEA-24728352882D}" destId="{A5FF2860-6E4D-479F-9BE0-53CC3E96CCF0}" srcOrd="0" destOrd="0" presId="urn:microsoft.com/office/officeart/2005/8/layout/orgChart1"/>
    <dgm:cxn modelId="{27622666-A21C-4197-8D22-5D0A7AC8EBDB}" type="presParOf" srcId="{A5FF2860-6E4D-479F-9BE0-53CC3E96CCF0}" destId="{FC76A385-A10A-487D-A55B-8629E590CDBC}" srcOrd="0" destOrd="0" presId="urn:microsoft.com/office/officeart/2005/8/layout/orgChart1"/>
    <dgm:cxn modelId="{26E23C24-ACD1-40CB-A7B0-BDEB54F33145}" type="presParOf" srcId="{A5FF2860-6E4D-479F-9BE0-53CC3E96CCF0}" destId="{59C132A3-4D70-4572-9300-4C87587BA92E}" srcOrd="1" destOrd="0" presId="urn:microsoft.com/office/officeart/2005/8/layout/orgChart1"/>
    <dgm:cxn modelId="{B5B0F3D6-74E7-4BB9-8E0C-D6EF14A21D53}" type="presParOf" srcId="{7DA66C21-F6BA-487C-ADEA-24728352882D}" destId="{E443E750-CE70-49E6-B20E-13717E23105A}" srcOrd="1" destOrd="0" presId="urn:microsoft.com/office/officeart/2005/8/layout/orgChart1"/>
    <dgm:cxn modelId="{A39A89E1-6899-40AA-958A-6F07B0727F19}" type="presParOf" srcId="{7DA66C21-F6BA-487C-ADEA-24728352882D}" destId="{AEDAD38C-5111-4A81-9B0D-D9059D7B69F6}" srcOrd="2" destOrd="0" presId="urn:microsoft.com/office/officeart/2005/8/layout/orgChart1"/>
    <dgm:cxn modelId="{FA528EFD-F412-4743-BD8B-BC84B67E982A}" type="presParOf" srcId="{B168021D-69F2-4C98-81BE-35D17AE1C1A3}" destId="{88572C4E-5624-4DB2-9541-F6809E1E3A5F}" srcOrd="8" destOrd="0" presId="urn:microsoft.com/office/officeart/2005/8/layout/orgChart1"/>
    <dgm:cxn modelId="{CE03745C-97C4-4F29-9F52-1AFBA7831E45}" type="presParOf" srcId="{B168021D-69F2-4C98-81BE-35D17AE1C1A3}" destId="{8DEB6C6F-E8C0-4A30-8A4A-0EC606BAF0CF}" srcOrd="9" destOrd="0" presId="urn:microsoft.com/office/officeart/2005/8/layout/orgChart1"/>
    <dgm:cxn modelId="{063E107C-4F7C-4423-997A-8945DED37543}" type="presParOf" srcId="{8DEB6C6F-E8C0-4A30-8A4A-0EC606BAF0CF}" destId="{FEF8B214-4BA3-4E52-B553-35BE0C3B0220}" srcOrd="0" destOrd="0" presId="urn:microsoft.com/office/officeart/2005/8/layout/orgChart1"/>
    <dgm:cxn modelId="{EB381FD3-2098-4730-821D-9C8D7DC052FB}" type="presParOf" srcId="{FEF8B214-4BA3-4E52-B553-35BE0C3B0220}" destId="{9AB1B098-7009-4140-9A4F-0173A8B15446}" srcOrd="0" destOrd="0" presId="urn:microsoft.com/office/officeart/2005/8/layout/orgChart1"/>
    <dgm:cxn modelId="{423A4D7C-1DD8-46A0-A4B5-003915D4D965}" type="presParOf" srcId="{FEF8B214-4BA3-4E52-B553-35BE0C3B0220}" destId="{F90FA1E7-6FE0-4443-9942-21B3321EA826}" srcOrd="1" destOrd="0" presId="urn:microsoft.com/office/officeart/2005/8/layout/orgChart1"/>
    <dgm:cxn modelId="{BB3E12C5-6852-4206-A663-CA1F45CB9D1D}" type="presParOf" srcId="{8DEB6C6F-E8C0-4A30-8A4A-0EC606BAF0CF}" destId="{40594BD5-665D-4872-ACCD-14084A04912E}" srcOrd="1" destOrd="0" presId="urn:microsoft.com/office/officeart/2005/8/layout/orgChart1"/>
    <dgm:cxn modelId="{AB71B325-F2B8-4B8A-8992-4A326387D252}" type="presParOf" srcId="{8DEB6C6F-E8C0-4A30-8A4A-0EC606BAF0CF}" destId="{837E9389-1ED4-4B4B-8726-6A6D35491968}" srcOrd="2" destOrd="0" presId="urn:microsoft.com/office/officeart/2005/8/layout/orgChart1"/>
    <dgm:cxn modelId="{6191FB66-4C26-4D44-A449-87C7345E2119}" type="presParOf" srcId="{F5E2FCBC-1431-414D-B866-AEE50BCD7432}" destId="{00CB3832-F64B-4889-A734-9D80204CBCC0}" srcOrd="2" destOrd="0" presId="urn:microsoft.com/office/officeart/2005/8/layout/orgChart1"/>
    <dgm:cxn modelId="{5DDD0522-35A9-4F71-A9B9-CA4B58A009A0}" type="presParOf" srcId="{8CE6EFB0-261E-4DA1-BEC3-C03DD3AF612E}" destId="{76DBE8A8-CF96-4183-828A-F26FDA05DE1D}" srcOrd="4" destOrd="0" presId="urn:microsoft.com/office/officeart/2005/8/layout/orgChart1"/>
    <dgm:cxn modelId="{2542170C-6588-4EF1-8508-F7EA75479635}" type="presParOf" srcId="{8CE6EFB0-261E-4DA1-BEC3-C03DD3AF612E}" destId="{374B5541-A0FE-483F-8D02-4A24BBCC9DB5}" srcOrd="5" destOrd="0" presId="urn:microsoft.com/office/officeart/2005/8/layout/orgChart1"/>
    <dgm:cxn modelId="{83F2CED5-40BE-466A-BD6E-DCCFC71C0EE3}" type="presParOf" srcId="{374B5541-A0FE-483F-8D02-4A24BBCC9DB5}" destId="{E6E6A637-1509-4501-9D51-06F9774DF06C}" srcOrd="0" destOrd="0" presId="urn:microsoft.com/office/officeart/2005/8/layout/orgChart1"/>
    <dgm:cxn modelId="{6E54C9C8-56C9-4424-B534-1640BB400E25}" type="presParOf" srcId="{E6E6A637-1509-4501-9D51-06F9774DF06C}" destId="{4921B3BE-2C77-47DA-BF94-B6CDE1AFB53C}" srcOrd="0" destOrd="0" presId="urn:microsoft.com/office/officeart/2005/8/layout/orgChart1"/>
    <dgm:cxn modelId="{6E7A85BD-7F8F-4114-B6C6-CEDEDD2429FC}" type="presParOf" srcId="{E6E6A637-1509-4501-9D51-06F9774DF06C}" destId="{8B143D6E-346A-4502-A56F-BA49BA781C6C}" srcOrd="1" destOrd="0" presId="urn:microsoft.com/office/officeart/2005/8/layout/orgChart1"/>
    <dgm:cxn modelId="{907D9626-3E8C-45A9-B22C-8A866584DD7E}" type="presParOf" srcId="{374B5541-A0FE-483F-8D02-4A24BBCC9DB5}" destId="{BFB466BA-EC9C-4674-9E58-5BADF1BD1458}" srcOrd="1" destOrd="0" presId="urn:microsoft.com/office/officeart/2005/8/layout/orgChart1"/>
    <dgm:cxn modelId="{EF3309DB-D854-441B-AB85-823FC67DF2F9}" type="presParOf" srcId="{BFB466BA-EC9C-4674-9E58-5BADF1BD1458}" destId="{7C3E4E03-3FC4-40E3-BB6B-376CB1CB4967}" srcOrd="0" destOrd="0" presId="urn:microsoft.com/office/officeart/2005/8/layout/orgChart1"/>
    <dgm:cxn modelId="{94CAD5D9-F883-49B4-902D-E17732CB0344}" type="presParOf" srcId="{BFB466BA-EC9C-4674-9E58-5BADF1BD1458}" destId="{69BB69B6-5F42-4D79-BB58-DD6D7E4C6AB1}" srcOrd="1" destOrd="0" presId="urn:microsoft.com/office/officeart/2005/8/layout/orgChart1"/>
    <dgm:cxn modelId="{2ED73BC2-88C7-42C9-9BCC-4281C671542E}" type="presParOf" srcId="{69BB69B6-5F42-4D79-BB58-DD6D7E4C6AB1}" destId="{1CF19347-238D-4257-855D-F415420BB508}" srcOrd="0" destOrd="0" presId="urn:microsoft.com/office/officeart/2005/8/layout/orgChart1"/>
    <dgm:cxn modelId="{C9C1636A-A051-4986-8C3E-F422A550C3FD}" type="presParOf" srcId="{1CF19347-238D-4257-855D-F415420BB508}" destId="{742C5F0E-CAB4-46FC-BB34-B6369849C4C0}" srcOrd="0" destOrd="0" presId="urn:microsoft.com/office/officeart/2005/8/layout/orgChart1"/>
    <dgm:cxn modelId="{1F92325E-1188-424B-8114-9B59EE84DA5E}" type="presParOf" srcId="{1CF19347-238D-4257-855D-F415420BB508}" destId="{65A7D46F-7CF0-41D1-B1D6-48137268A3A3}" srcOrd="1" destOrd="0" presId="urn:microsoft.com/office/officeart/2005/8/layout/orgChart1"/>
    <dgm:cxn modelId="{3218AAA7-8D09-4F69-8692-401AD783916D}" type="presParOf" srcId="{69BB69B6-5F42-4D79-BB58-DD6D7E4C6AB1}" destId="{3CFCD841-9BBD-4506-9DCB-B693E30A2ADF}" srcOrd="1" destOrd="0" presId="urn:microsoft.com/office/officeart/2005/8/layout/orgChart1"/>
    <dgm:cxn modelId="{279D372F-5116-4C55-BBC6-9F823B891CB3}" type="presParOf" srcId="{69BB69B6-5F42-4D79-BB58-DD6D7E4C6AB1}" destId="{3695CE4C-8F63-4D7D-9734-1CC65F96DD9C}" srcOrd="2" destOrd="0" presId="urn:microsoft.com/office/officeart/2005/8/layout/orgChart1"/>
    <dgm:cxn modelId="{D276605B-CF84-4C8D-958C-1C26987D14E7}" type="presParOf" srcId="{BFB466BA-EC9C-4674-9E58-5BADF1BD1458}" destId="{B06CB21A-1ACB-4684-8746-8A29AD5FDDF1}" srcOrd="2" destOrd="0" presId="urn:microsoft.com/office/officeart/2005/8/layout/orgChart1"/>
    <dgm:cxn modelId="{243E7696-A46C-4993-8F43-156BE4561F11}" type="presParOf" srcId="{BFB466BA-EC9C-4674-9E58-5BADF1BD1458}" destId="{5E9233FB-0163-45DD-B4AA-5C6A7BC63DF3}" srcOrd="3" destOrd="0" presId="urn:microsoft.com/office/officeart/2005/8/layout/orgChart1"/>
    <dgm:cxn modelId="{766506CC-08DE-4248-8515-C35760B84D72}" type="presParOf" srcId="{5E9233FB-0163-45DD-B4AA-5C6A7BC63DF3}" destId="{A20F615F-A41F-447E-A902-5F225D0C1BAF}" srcOrd="0" destOrd="0" presId="urn:microsoft.com/office/officeart/2005/8/layout/orgChart1"/>
    <dgm:cxn modelId="{D2B16618-B48E-4D22-BBB6-F3B3FE6B0922}" type="presParOf" srcId="{A20F615F-A41F-447E-A902-5F225D0C1BAF}" destId="{3AEB9090-BADD-499A-9FE2-47703E1A0EA0}" srcOrd="0" destOrd="0" presId="urn:microsoft.com/office/officeart/2005/8/layout/orgChart1"/>
    <dgm:cxn modelId="{672EA77F-FD9B-4B62-B602-BADA709781E9}" type="presParOf" srcId="{A20F615F-A41F-447E-A902-5F225D0C1BAF}" destId="{9F300E59-F928-428C-BDEB-E4C3F387B3D5}" srcOrd="1" destOrd="0" presId="urn:microsoft.com/office/officeart/2005/8/layout/orgChart1"/>
    <dgm:cxn modelId="{6390B357-5EF0-4D4E-8847-96736C4E2BE3}" type="presParOf" srcId="{5E9233FB-0163-45DD-B4AA-5C6A7BC63DF3}" destId="{55F63C4A-E188-4BE1-9628-8DCB07969EF5}" srcOrd="1" destOrd="0" presId="urn:microsoft.com/office/officeart/2005/8/layout/orgChart1"/>
    <dgm:cxn modelId="{89A105CE-0B9E-4D4E-B6D0-30C6651DD621}" type="presParOf" srcId="{5E9233FB-0163-45DD-B4AA-5C6A7BC63DF3}" destId="{BB0E5EEF-7A02-40E4-97BA-16219B616F74}" srcOrd="2" destOrd="0" presId="urn:microsoft.com/office/officeart/2005/8/layout/orgChart1"/>
    <dgm:cxn modelId="{EB924583-765E-4757-9A06-840C1E042E41}" type="presParOf" srcId="{BFB466BA-EC9C-4674-9E58-5BADF1BD1458}" destId="{0C951C89-3838-4C88-9430-BE594A003921}" srcOrd="4" destOrd="0" presId="urn:microsoft.com/office/officeart/2005/8/layout/orgChart1"/>
    <dgm:cxn modelId="{B461AB23-008D-4B0E-AEC7-BC009381B689}" type="presParOf" srcId="{BFB466BA-EC9C-4674-9E58-5BADF1BD1458}" destId="{9034CE1C-83A2-4152-9271-628A22A50C80}" srcOrd="5" destOrd="0" presId="urn:microsoft.com/office/officeart/2005/8/layout/orgChart1"/>
    <dgm:cxn modelId="{745DF994-92BF-40D2-89CB-12170EECDF1F}" type="presParOf" srcId="{9034CE1C-83A2-4152-9271-628A22A50C80}" destId="{06CEF5C7-74D3-4E9D-9D66-A64226DCBA66}" srcOrd="0" destOrd="0" presId="urn:microsoft.com/office/officeart/2005/8/layout/orgChart1"/>
    <dgm:cxn modelId="{2C1B13C6-32B9-4803-9DC5-ADB18A5E67D9}" type="presParOf" srcId="{06CEF5C7-74D3-4E9D-9D66-A64226DCBA66}" destId="{45243833-AF97-405F-A72D-C96ADDE54007}" srcOrd="0" destOrd="0" presId="urn:microsoft.com/office/officeart/2005/8/layout/orgChart1"/>
    <dgm:cxn modelId="{375AC56A-556A-4D05-AE09-FD5FECFB00AA}" type="presParOf" srcId="{06CEF5C7-74D3-4E9D-9D66-A64226DCBA66}" destId="{315F3384-7E62-4412-942E-CB4ED16E8D36}" srcOrd="1" destOrd="0" presId="urn:microsoft.com/office/officeart/2005/8/layout/orgChart1"/>
    <dgm:cxn modelId="{11F7C2D2-25FA-4F72-A11D-DBB6A08EABD4}" type="presParOf" srcId="{9034CE1C-83A2-4152-9271-628A22A50C80}" destId="{28C4190A-3F26-42F0-9101-4B1A7CF126CC}" srcOrd="1" destOrd="0" presId="urn:microsoft.com/office/officeart/2005/8/layout/orgChart1"/>
    <dgm:cxn modelId="{AE30B60A-83B5-4766-8344-5593103390B4}" type="presParOf" srcId="{9034CE1C-83A2-4152-9271-628A22A50C80}" destId="{16781041-D951-46D5-B407-EBA046A6F851}" srcOrd="2" destOrd="0" presId="urn:microsoft.com/office/officeart/2005/8/layout/orgChart1"/>
    <dgm:cxn modelId="{37011A6E-23A0-4656-A316-55623861225E}" type="presParOf" srcId="{BFB466BA-EC9C-4674-9E58-5BADF1BD1458}" destId="{5BD27DB6-310D-4080-8493-F32A4254944E}" srcOrd="6" destOrd="0" presId="urn:microsoft.com/office/officeart/2005/8/layout/orgChart1"/>
    <dgm:cxn modelId="{38C687E7-26B7-43F1-A49F-51E80A2D696A}" type="presParOf" srcId="{BFB466BA-EC9C-4674-9E58-5BADF1BD1458}" destId="{8E56D6CE-8B75-42FC-8D01-C0AE6E79A121}" srcOrd="7" destOrd="0" presId="urn:microsoft.com/office/officeart/2005/8/layout/orgChart1"/>
    <dgm:cxn modelId="{ACBF84D3-0866-4F5F-A033-749DA365433F}" type="presParOf" srcId="{8E56D6CE-8B75-42FC-8D01-C0AE6E79A121}" destId="{466F0958-A5F3-4397-83C6-2730E493A25E}" srcOrd="0" destOrd="0" presId="urn:microsoft.com/office/officeart/2005/8/layout/orgChart1"/>
    <dgm:cxn modelId="{C22C8A80-3096-460D-ADD2-2FE5FC667510}" type="presParOf" srcId="{466F0958-A5F3-4397-83C6-2730E493A25E}" destId="{A5A59F08-F113-46C3-B3AD-AEF6FB8CD3F9}" srcOrd="0" destOrd="0" presId="urn:microsoft.com/office/officeart/2005/8/layout/orgChart1"/>
    <dgm:cxn modelId="{63B8CF60-5D2C-468C-91CD-8C711FF278D9}" type="presParOf" srcId="{466F0958-A5F3-4397-83C6-2730E493A25E}" destId="{1FA00613-D9F7-46EA-BC0B-A4E67A83630F}" srcOrd="1" destOrd="0" presId="urn:microsoft.com/office/officeart/2005/8/layout/orgChart1"/>
    <dgm:cxn modelId="{667BFE61-CA89-4FD6-AC17-78C378A5367D}" type="presParOf" srcId="{8E56D6CE-8B75-42FC-8D01-C0AE6E79A121}" destId="{B21F9312-6B8C-40C4-BB52-E1487751D69C}" srcOrd="1" destOrd="0" presId="urn:microsoft.com/office/officeart/2005/8/layout/orgChart1"/>
    <dgm:cxn modelId="{5CACBA5D-DEF3-4F29-8AFF-F1213BE49B8B}" type="presParOf" srcId="{8E56D6CE-8B75-42FC-8D01-C0AE6E79A121}" destId="{1992B301-5596-4308-B808-A09C58F4E59A}" srcOrd="2" destOrd="0" presId="urn:microsoft.com/office/officeart/2005/8/layout/orgChart1"/>
    <dgm:cxn modelId="{ADDB3F15-804E-415B-9D97-373A4BECAF43}" type="presParOf" srcId="{BFB466BA-EC9C-4674-9E58-5BADF1BD1458}" destId="{BE2E0780-E827-4A5F-936D-50C46B68D736}" srcOrd="8" destOrd="0" presId="urn:microsoft.com/office/officeart/2005/8/layout/orgChart1"/>
    <dgm:cxn modelId="{37D8158E-4E69-4498-9C12-8F21B816C368}" type="presParOf" srcId="{BFB466BA-EC9C-4674-9E58-5BADF1BD1458}" destId="{60FB71AD-DF2E-4730-85CF-A9E2F837E098}" srcOrd="9" destOrd="0" presId="urn:microsoft.com/office/officeart/2005/8/layout/orgChart1"/>
    <dgm:cxn modelId="{40EC51B3-32E1-488C-A07E-62C7AC3B3D2D}" type="presParOf" srcId="{60FB71AD-DF2E-4730-85CF-A9E2F837E098}" destId="{97FFB796-625D-4C5C-B50E-B25617D61FA7}" srcOrd="0" destOrd="0" presId="urn:microsoft.com/office/officeart/2005/8/layout/orgChart1"/>
    <dgm:cxn modelId="{6C51EC6A-1D2D-4BDC-92C4-06475FC1A794}" type="presParOf" srcId="{97FFB796-625D-4C5C-B50E-B25617D61FA7}" destId="{51110C89-248D-448D-9C42-D2609BC67DB1}" srcOrd="0" destOrd="0" presId="urn:microsoft.com/office/officeart/2005/8/layout/orgChart1"/>
    <dgm:cxn modelId="{2AD5D9B5-23B5-42F8-BCC6-D5D835C6454E}" type="presParOf" srcId="{97FFB796-625D-4C5C-B50E-B25617D61FA7}" destId="{E0E5341E-939D-4BCA-8C83-950FE5771E8D}" srcOrd="1" destOrd="0" presId="urn:microsoft.com/office/officeart/2005/8/layout/orgChart1"/>
    <dgm:cxn modelId="{141C9958-68C4-4BA4-9544-EFC0C39B92E6}" type="presParOf" srcId="{60FB71AD-DF2E-4730-85CF-A9E2F837E098}" destId="{74532CF9-2C71-44DD-AED2-39E9D35E096C}" srcOrd="1" destOrd="0" presId="urn:microsoft.com/office/officeart/2005/8/layout/orgChart1"/>
    <dgm:cxn modelId="{B612C071-9DDB-4BB8-B784-298FA8F3AD26}" type="presParOf" srcId="{60FB71AD-DF2E-4730-85CF-A9E2F837E098}" destId="{88958C5C-F580-4E31-9C1C-67F9AC84D9D5}" srcOrd="2" destOrd="0" presId="urn:microsoft.com/office/officeart/2005/8/layout/orgChart1"/>
    <dgm:cxn modelId="{4A806262-D103-4581-808D-5EF64204FA3B}" type="presParOf" srcId="{BFB466BA-EC9C-4674-9E58-5BADF1BD1458}" destId="{81A2FBF4-F78C-4107-8501-33D467EE154C}" srcOrd="10" destOrd="0" presId="urn:microsoft.com/office/officeart/2005/8/layout/orgChart1"/>
    <dgm:cxn modelId="{A0AFF588-DA42-4DCB-98C0-538301A69B74}" type="presParOf" srcId="{BFB466BA-EC9C-4674-9E58-5BADF1BD1458}" destId="{B829E90E-677A-4210-8809-B5DC788425CF}" srcOrd="11" destOrd="0" presId="urn:microsoft.com/office/officeart/2005/8/layout/orgChart1"/>
    <dgm:cxn modelId="{1961C712-BED1-462C-8D7B-B2C61EA7C094}" type="presParOf" srcId="{B829E90E-677A-4210-8809-B5DC788425CF}" destId="{916625B2-895D-4A22-86BE-8C0975407B47}" srcOrd="0" destOrd="0" presId="urn:microsoft.com/office/officeart/2005/8/layout/orgChart1"/>
    <dgm:cxn modelId="{1DA64071-4B6B-4E0E-BB0E-36C028DC89BD}" type="presParOf" srcId="{916625B2-895D-4A22-86BE-8C0975407B47}" destId="{6D08404A-9F5D-44E0-8E58-F0D5F97D0277}" srcOrd="0" destOrd="0" presId="urn:microsoft.com/office/officeart/2005/8/layout/orgChart1"/>
    <dgm:cxn modelId="{693CA88C-4D73-4F0A-8AAF-C538001DD672}" type="presParOf" srcId="{916625B2-895D-4A22-86BE-8C0975407B47}" destId="{E083070A-CC43-408C-81C8-FE5250ED7319}" srcOrd="1" destOrd="0" presId="urn:microsoft.com/office/officeart/2005/8/layout/orgChart1"/>
    <dgm:cxn modelId="{9568CB74-10F1-467B-9303-1A3B7CDAC8CE}" type="presParOf" srcId="{B829E90E-677A-4210-8809-B5DC788425CF}" destId="{CB4EAA0F-431E-4660-949C-3D53AE16B56E}" srcOrd="1" destOrd="0" presId="urn:microsoft.com/office/officeart/2005/8/layout/orgChart1"/>
    <dgm:cxn modelId="{F219B272-1DD9-4A3B-A6D2-BD05B83703BB}" type="presParOf" srcId="{B829E90E-677A-4210-8809-B5DC788425CF}" destId="{7DF43467-A77A-44C0-8B39-22C3800BBA73}" srcOrd="2" destOrd="0" presId="urn:microsoft.com/office/officeart/2005/8/layout/orgChart1"/>
    <dgm:cxn modelId="{4506F686-55D4-44DC-810B-339CEE9E6878}" type="presParOf" srcId="{374B5541-A0FE-483F-8D02-4A24BBCC9DB5}" destId="{F3501BE6-4031-40ED-8FDC-471047607674}" srcOrd="2" destOrd="0" presId="urn:microsoft.com/office/officeart/2005/8/layout/orgChart1"/>
    <dgm:cxn modelId="{0F9D944D-88AD-40B5-B572-FA6F93F908DD}" type="presParOf" srcId="{8CE6EFB0-261E-4DA1-BEC3-C03DD3AF612E}" destId="{0E01FA63-0B2E-4011-B80F-C985BA55AEE3}" srcOrd="6" destOrd="0" presId="urn:microsoft.com/office/officeart/2005/8/layout/orgChart1"/>
    <dgm:cxn modelId="{209256E0-FBAD-4BB7-B6CC-D007D73B227F}" type="presParOf" srcId="{8CE6EFB0-261E-4DA1-BEC3-C03DD3AF612E}" destId="{3299A2E9-B40E-48EF-8CCE-1E6F10698E80}" srcOrd="7" destOrd="0" presId="urn:microsoft.com/office/officeart/2005/8/layout/orgChart1"/>
    <dgm:cxn modelId="{A3CEEA70-37AB-4AF0-AC3D-968D53F7815B}" type="presParOf" srcId="{3299A2E9-B40E-48EF-8CCE-1E6F10698E80}" destId="{C163AD2F-BA6C-4E8B-97E4-818E53B7B142}" srcOrd="0" destOrd="0" presId="urn:microsoft.com/office/officeart/2005/8/layout/orgChart1"/>
    <dgm:cxn modelId="{DEEEA601-879E-43F6-A5F8-4B105EAF3525}" type="presParOf" srcId="{C163AD2F-BA6C-4E8B-97E4-818E53B7B142}" destId="{532F5B11-0F0F-416A-BD05-5EF0A50B5F8D}" srcOrd="0" destOrd="0" presId="urn:microsoft.com/office/officeart/2005/8/layout/orgChart1"/>
    <dgm:cxn modelId="{9B4FE2D1-A3F7-4D33-B922-F64BD60BA31C}" type="presParOf" srcId="{C163AD2F-BA6C-4E8B-97E4-818E53B7B142}" destId="{9217A445-D64F-4A89-A488-3E48C67C460B}" srcOrd="1" destOrd="0" presId="urn:microsoft.com/office/officeart/2005/8/layout/orgChart1"/>
    <dgm:cxn modelId="{C2200DDB-5702-44BE-95BD-F78335690825}" type="presParOf" srcId="{3299A2E9-B40E-48EF-8CCE-1E6F10698E80}" destId="{5EEAE928-AD9C-4D8F-9F4D-C34DFB64423C}" srcOrd="1" destOrd="0" presId="urn:microsoft.com/office/officeart/2005/8/layout/orgChart1"/>
    <dgm:cxn modelId="{6D2A6312-D4A4-4CE0-8436-AAE907FF5603}" type="presParOf" srcId="{5EEAE928-AD9C-4D8F-9F4D-C34DFB64423C}" destId="{63A3D9A1-E88A-451A-A583-3F7C82DC70BF}" srcOrd="0" destOrd="0" presId="urn:microsoft.com/office/officeart/2005/8/layout/orgChart1"/>
    <dgm:cxn modelId="{03AA12A3-5838-44A0-9812-53E84F8B1755}" type="presParOf" srcId="{5EEAE928-AD9C-4D8F-9F4D-C34DFB64423C}" destId="{44E7FA2E-185F-4E28-8349-472CCF4036ED}" srcOrd="1" destOrd="0" presId="urn:microsoft.com/office/officeart/2005/8/layout/orgChart1"/>
    <dgm:cxn modelId="{DA7050D9-2016-40C7-BFB1-0532A239FDB3}" type="presParOf" srcId="{44E7FA2E-185F-4E28-8349-472CCF4036ED}" destId="{CF39ED82-F675-4864-B359-3D5E726A52E4}" srcOrd="0" destOrd="0" presId="urn:microsoft.com/office/officeart/2005/8/layout/orgChart1"/>
    <dgm:cxn modelId="{092B5F84-C76C-48D9-B056-9536E2F77F8A}" type="presParOf" srcId="{CF39ED82-F675-4864-B359-3D5E726A52E4}" destId="{306472C2-ACE2-4EF6-8741-7E992CC3BC1E}" srcOrd="0" destOrd="0" presId="urn:microsoft.com/office/officeart/2005/8/layout/orgChart1"/>
    <dgm:cxn modelId="{8894E590-8945-4B0F-A496-F40AAF041E0F}" type="presParOf" srcId="{CF39ED82-F675-4864-B359-3D5E726A52E4}" destId="{F0313A3C-6B28-4F4E-A033-337C4C9ED7D7}" srcOrd="1" destOrd="0" presId="urn:microsoft.com/office/officeart/2005/8/layout/orgChart1"/>
    <dgm:cxn modelId="{57004047-159F-4E4E-A277-B593C2B02C49}" type="presParOf" srcId="{44E7FA2E-185F-4E28-8349-472CCF4036ED}" destId="{5F1A0CD4-DC99-4BBF-B598-D6D55757A795}" srcOrd="1" destOrd="0" presId="urn:microsoft.com/office/officeart/2005/8/layout/orgChart1"/>
    <dgm:cxn modelId="{9B344EE3-5965-49C7-9A90-C70BD433AF59}" type="presParOf" srcId="{44E7FA2E-185F-4E28-8349-472CCF4036ED}" destId="{D47B5830-4C24-4054-9477-90A0488F1463}" srcOrd="2" destOrd="0" presId="urn:microsoft.com/office/officeart/2005/8/layout/orgChart1"/>
    <dgm:cxn modelId="{211CAA48-B076-4CBA-9DFB-59097DD99C59}" type="presParOf" srcId="{5EEAE928-AD9C-4D8F-9F4D-C34DFB64423C}" destId="{6A8FC509-EC50-439D-B37B-214F90111947}" srcOrd="2" destOrd="0" presId="urn:microsoft.com/office/officeart/2005/8/layout/orgChart1"/>
    <dgm:cxn modelId="{3C4B15AB-3679-4842-A453-21BBCEE82982}" type="presParOf" srcId="{5EEAE928-AD9C-4D8F-9F4D-C34DFB64423C}" destId="{EB3EA9F1-E4DC-4276-9D23-047534453B3F}" srcOrd="3" destOrd="0" presId="urn:microsoft.com/office/officeart/2005/8/layout/orgChart1"/>
    <dgm:cxn modelId="{A43E2D44-8F7E-4CC3-99D6-BFE72C6D6A88}" type="presParOf" srcId="{EB3EA9F1-E4DC-4276-9D23-047534453B3F}" destId="{5F0077C5-C55C-4107-BF26-05890ABCAE04}" srcOrd="0" destOrd="0" presId="urn:microsoft.com/office/officeart/2005/8/layout/orgChart1"/>
    <dgm:cxn modelId="{3D3B8767-97EB-4CA0-BD12-65F5BDE3CD33}" type="presParOf" srcId="{5F0077C5-C55C-4107-BF26-05890ABCAE04}" destId="{05A3E036-EB6C-439D-9409-827B37555E40}" srcOrd="0" destOrd="0" presId="urn:microsoft.com/office/officeart/2005/8/layout/orgChart1"/>
    <dgm:cxn modelId="{F6D6D428-3825-4EF4-B9FC-F429268DD757}" type="presParOf" srcId="{5F0077C5-C55C-4107-BF26-05890ABCAE04}" destId="{DA312E0C-C913-45F0-A844-ECEEEE688783}" srcOrd="1" destOrd="0" presId="urn:microsoft.com/office/officeart/2005/8/layout/orgChart1"/>
    <dgm:cxn modelId="{59E1DD38-414A-4C6D-8A84-49AC5BFE31FF}" type="presParOf" srcId="{EB3EA9F1-E4DC-4276-9D23-047534453B3F}" destId="{0FD706F3-9EB9-4DA7-A71A-2AAF619C7FFE}" srcOrd="1" destOrd="0" presId="urn:microsoft.com/office/officeart/2005/8/layout/orgChart1"/>
    <dgm:cxn modelId="{D91D401E-17E1-45D5-B27A-40E8F4FE48A5}" type="presParOf" srcId="{EB3EA9F1-E4DC-4276-9D23-047534453B3F}" destId="{9F0CC05D-14F6-46BE-8AAF-22FC84A14EF2}" srcOrd="2" destOrd="0" presId="urn:microsoft.com/office/officeart/2005/8/layout/orgChart1"/>
    <dgm:cxn modelId="{90B37A6B-611D-4420-B3A7-356324061AAD}" type="presParOf" srcId="{5EEAE928-AD9C-4D8F-9F4D-C34DFB64423C}" destId="{CDC040A0-CBCB-49EF-BF84-EE425C59ACD8}" srcOrd="4" destOrd="0" presId="urn:microsoft.com/office/officeart/2005/8/layout/orgChart1"/>
    <dgm:cxn modelId="{53F9F1F0-D8CA-47AC-930A-40BCE0F1F839}" type="presParOf" srcId="{5EEAE928-AD9C-4D8F-9F4D-C34DFB64423C}" destId="{C50B71ED-6B42-4C2C-A670-94E0E4FC86F8}" srcOrd="5" destOrd="0" presId="urn:microsoft.com/office/officeart/2005/8/layout/orgChart1"/>
    <dgm:cxn modelId="{9D130377-4430-4776-A2B9-471C35C9CF33}" type="presParOf" srcId="{C50B71ED-6B42-4C2C-A670-94E0E4FC86F8}" destId="{E536E7B9-F1F7-47F7-898F-BE727A12FA06}" srcOrd="0" destOrd="0" presId="urn:microsoft.com/office/officeart/2005/8/layout/orgChart1"/>
    <dgm:cxn modelId="{A4B2E3B7-AF2D-47B2-BD19-C619EF305A13}" type="presParOf" srcId="{E536E7B9-F1F7-47F7-898F-BE727A12FA06}" destId="{7FAEC04B-6605-4972-B3DD-50166BF428BA}" srcOrd="0" destOrd="0" presId="urn:microsoft.com/office/officeart/2005/8/layout/orgChart1"/>
    <dgm:cxn modelId="{EA8A2F2F-B114-4690-9325-208FF79FC7A0}" type="presParOf" srcId="{E536E7B9-F1F7-47F7-898F-BE727A12FA06}" destId="{E581BF00-1D6F-4A73-BA24-AC26049712FA}" srcOrd="1" destOrd="0" presId="urn:microsoft.com/office/officeart/2005/8/layout/orgChart1"/>
    <dgm:cxn modelId="{731D4EF5-D966-440B-8019-C33928A1D0D2}" type="presParOf" srcId="{C50B71ED-6B42-4C2C-A670-94E0E4FC86F8}" destId="{2B9CD1CA-13DF-494C-B164-817AD3267CB8}" srcOrd="1" destOrd="0" presId="urn:microsoft.com/office/officeart/2005/8/layout/orgChart1"/>
    <dgm:cxn modelId="{5C998B79-CE1C-4F4D-9517-BC2AC8473D10}" type="presParOf" srcId="{C50B71ED-6B42-4C2C-A670-94E0E4FC86F8}" destId="{4757F75F-D9D7-4206-9932-27122F047E76}" srcOrd="2" destOrd="0" presId="urn:microsoft.com/office/officeart/2005/8/layout/orgChart1"/>
    <dgm:cxn modelId="{333DE3B9-CC09-4159-875A-62FCEF72A343}" type="presParOf" srcId="{3299A2E9-B40E-48EF-8CCE-1E6F10698E80}" destId="{2D2B8700-1D09-48B3-B617-8548EDF97754}" srcOrd="2" destOrd="0" presId="urn:microsoft.com/office/officeart/2005/8/layout/orgChart1"/>
    <dgm:cxn modelId="{92061DB8-D7CB-4E5F-803B-AEAB2AEF82C0}" type="presParOf" srcId="{8CE6EFB0-261E-4DA1-BEC3-C03DD3AF612E}" destId="{B6A3801B-BD01-4305-A2BD-3A7337CF2338}" srcOrd="8" destOrd="0" presId="urn:microsoft.com/office/officeart/2005/8/layout/orgChart1"/>
    <dgm:cxn modelId="{3BC9F466-66AD-43D6-9A7D-5DE1C4D5CEBF}" type="presParOf" srcId="{8CE6EFB0-261E-4DA1-BEC3-C03DD3AF612E}" destId="{21EF51D9-4C4A-44D2-8E7C-5460D46DB630}" srcOrd="9" destOrd="0" presId="urn:microsoft.com/office/officeart/2005/8/layout/orgChart1"/>
    <dgm:cxn modelId="{852120ED-C4EC-4771-A81D-788A97FFE00F}" type="presParOf" srcId="{21EF51D9-4C4A-44D2-8E7C-5460D46DB630}" destId="{80049C48-53B7-432A-A823-9A741F3B7408}" srcOrd="0" destOrd="0" presId="urn:microsoft.com/office/officeart/2005/8/layout/orgChart1"/>
    <dgm:cxn modelId="{047A7A7E-B213-4BA6-887D-7E676672520D}" type="presParOf" srcId="{80049C48-53B7-432A-A823-9A741F3B7408}" destId="{406B2866-6901-45D3-89E2-1D28DB1E0B5A}" srcOrd="0" destOrd="0" presId="urn:microsoft.com/office/officeart/2005/8/layout/orgChart1"/>
    <dgm:cxn modelId="{02228281-FB13-401D-BE25-5919225AEC0B}" type="presParOf" srcId="{80049C48-53B7-432A-A823-9A741F3B7408}" destId="{DA651B90-01A1-42A3-BADB-D37F57015942}" srcOrd="1" destOrd="0" presId="urn:microsoft.com/office/officeart/2005/8/layout/orgChart1"/>
    <dgm:cxn modelId="{D21651D9-4283-4579-BE43-E471BDDE93C4}" type="presParOf" srcId="{21EF51D9-4C4A-44D2-8E7C-5460D46DB630}" destId="{DF8DF59F-69C6-4A39-A19C-8B556F598AF4}" srcOrd="1" destOrd="0" presId="urn:microsoft.com/office/officeart/2005/8/layout/orgChart1"/>
    <dgm:cxn modelId="{EC48634D-604C-4892-9B1F-CACAB03C94DD}" type="presParOf" srcId="{DF8DF59F-69C6-4A39-A19C-8B556F598AF4}" destId="{D2C27281-47DE-4600-ACB7-C6F8FC043971}" srcOrd="0" destOrd="0" presId="urn:microsoft.com/office/officeart/2005/8/layout/orgChart1"/>
    <dgm:cxn modelId="{1CA1DCBD-085D-4B43-BA84-F069D1332EE7}" type="presParOf" srcId="{DF8DF59F-69C6-4A39-A19C-8B556F598AF4}" destId="{3E8ADA9B-C587-46B0-A7EA-848038FBBA8A}" srcOrd="1" destOrd="0" presId="urn:microsoft.com/office/officeart/2005/8/layout/orgChart1"/>
    <dgm:cxn modelId="{29AA36D6-19E4-45E3-918E-CB82B56CD953}" type="presParOf" srcId="{3E8ADA9B-C587-46B0-A7EA-848038FBBA8A}" destId="{6019C48C-868C-4ABB-AF15-3C5C4577DD56}" srcOrd="0" destOrd="0" presId="urn:microsoft.com/office/officeart/2005/8/layout/orgChart1"/>
    <dgm:cxn modelId="{F926CEE0-91EE-4FFE-BAB9-634389F0DECD}" type="presParOf" srcId="{6019C48C-868C-4ABB-AF15-3C5C4577DD56}" destId="{9AF60D5B-CC8C-41D6-A0BB-3CF1625E816A}" srcOrd="0" destOrd="0" presId="urn:microsoft.com/office/officeart/2005/8/layout/orgChart1"/>
    <dgm:cxn modelId="{0208E091-6DF5-48F0-8F81-392EDBEE8CCD}" type="presParOf" srcId="{6019C48C-868C-4ABB-AF15-3C5C4577DD56}" destId="{D78362A8-721A-4DDF-94BE-44E4AFB4C714}" srcOrd="1" destOrd="0" presId="urn:microsoft.com/office/officeart/2005/8/layout/orgChart1"/>
    <dgm:cxn modelId="{4175BCB3-CA70-4AC2-99C1-A4A0F4053046}" type="presParOf" srcId="{3E8ADA9B-C587-46B0-A7EA-848038FBBA8A}" destId="{C6AE2184-6671-4192-8645-D499C6DB14EF}" srcOrd="1" destOrd="0" presId="urn:microsoft.com/office/officeart/2005/8/layout/orgChart1"/>
    <dgm:cxn modelId="{404F8156-FF2C-4A87-8161-C218D7E02575}" type="presParOf" srcId="{C6AE2184-6671-4192-8645-D499C6DB14EF}" destId="{46396BBA-9B1B-40A8-8A6E-BEAB38103226}" srcOrd="0" destOrd="0" presId="urn:microsoft.com/office/officeart/2005/8/layout/orgChart1"/>
    <dgm:cxn modelId="{0901E767-3397-45A8-B37F-63C97F5E6704}" type="presParOf" srcId="{C6AE2184-6671-4192-8645-D499C6DB14EF}" destId="{14F2A635-C2E6-49A9-A940-06B50497D4AA}" srcOrd="1" destOrd="0" presId="urn:microsoft.com/office/officeart/2005/8/layout/orgChart1"/>
    <dgm:cxn modelId="{1D0D0E95-D0C0-4528-895F-07BD16769751}" type="presParOf" srcId="{14F2A635-C2E6-49A9-A940-06B50497D4AA}" destId="{115D29E2-343B-4361-A7AC-153BE78F844D}" srcOrd="0" destOrd="0" presId="urn:microsoft.com/office/officeart/2005/8/layout/orgChart1"/>
    <dgm:cxn modelId="{020F99CB-6C76-4041-B32F-B2DB9FC49C64}" type="presParOf" srcId="{115D29E2-343B-4361-A7AC-153BE78F844D}" destId="{F39E2A1E-DF40-418B-9960-D0922A876001}" srcOrd="0" destOrd="0" presId="urn:microsoft.com/office/officeart/2005/8/layout/orgChart1"/>
    <dgm:cxn modelId="{24851C8D-C27B-483B-8293-F12CDF426B60}" type="presParOf" srcId="{115D29E2-343B-4361-A7AC-153BE78F844D}" destId="{C776EDF3-FB01-46AB-9B7B-BF600BDC30DD}" srcOrd="1" destOrd="0" presId="urn:microsoft.com/office/officeart/2005/8/layout/orgChart1"/>
    <dgm:cxn modelId="{DC788088-0812-4DB6-93DE-BA43D451BDFD}" type="presParOf" srcId="{14F2A635-C2E6-49A9-A940-06B50497D4AA}" destId="{A1998DF3-7554-4080-AAC6-27D6377C9503}" srcOrd="1" destOrd="0" presId="urn:microsoft.com/office/officeart/2005/8/layout/orgChart1"/>
    <dgm:cxn modelId="{57DD7FC8-BADE-4983-853A-6E95A2DB33C4}" type="presParOf" srcId="{A1998DF3-7554-4080-AAC6-27D6377C9503}" destId="{2DC31B4D-001C-43B7-9883-3EA2AFE2CB91}" srcOrd="0" destOrd="0" presId="urn:microsoft.com/office/officeart/2005/8/layout/orgChart1"/>
    <dgm:cxn modelId="{3C3B5931-3351-4188-A56F-30CB7CC4448A}" type="presParOf" srcId="{A1998DF3-7554-4080-AAC6-27D6377C9503}" destId="{80BCBF7D-A158-4BDE-818D-0D19167BE585}" srcOrd="1" destOrd="0" presId="urn:microsoft.com/office/officeart/2005/8/layout/orgChart1"/>
    <dgm:cxn modelId="{490FFDCA-8C1A-4461-B8AC-41C092AA6D14}" type="presParOf" srcId="{80BCBF7D-A158-4BDE-818D-0D19167BE585}" destId="{2255D3BB-827F-46F4-A185-5983A758A2B4}" srcOrd="0" destOrd="0" presId="urn:microsoft.com/office/officeart/2005/8/layout/orgChart1"/>
    <dgm:cxn modelId="{465D8B8E-8F79-4744-B8E9-8ECFC7A8D7A5}" type="presParOf" srcId="{2255D3BB-827F-46F4-A185-5983A758A2B4}" destId="{523B1E3E-6A1E-4CC1-B708-9218A7927190}" srcOrd="0" destOrd="0" presId="urn:microsoft.com/office/officeart/2005/8/layout/orgChart1"/>
    <dgm:cxn modelId="{0C4202FE-D759-4C03-9506-6BF67763786E}" type="presParOf" srcId="{2255D3BB-827F-46F4-A185-5983A758A2B4}" destId="{4FE0BAC1-B079-41CE-A495-5A2E6A9EA765}" srcOrd="1" destOrd="0" presId="urn:microsoft.com/office/officeart/2005/8/layout/orgChart1"/>
    <dgm:cxn modelId="{F739A8CF-26F1-4F4D-AE19-0BBD7D9D7B74}" type="presParOf" srcId="{80BCBF7D-A158-4BDE-818D-0D19167BE585}" destId="{BA284425-ADE3-488E-9E6C-4EAC52D65050}" srcOrd="1" destOrd="0" presId="urn:microsoft.com/office/officeart/2005/8/layout/orgChart1"/>
    <dgm:cxn modelId="{F62A23AC-D26B-4803-B7DA-F0C6E7053588}" type="presParOf" srcId="{80BCBF7D-A158-4BDE-818D-0D19167BE585}" destId="{7E96977F-14AC-4661-96E3-661CBC71FFA9}" srcOrd="2" destOrd="0" presId="urn:microsoft.com/office/officeart/2005/8/layout/orgChart1"/>
    <dgm:cxn modelId="{D81E88CF-2E5A-454D-BB12-B5C7AAE14EAE}" type="presParOf" srcId="{A1998DF3-7554-4080-AAC6-27D6377C9503}" destId="{904BA0E1-3583-4A82-8298-EB62850A8DD2}" srcOrd="2" destOrd="0" presId="urn:microsoft.com/office/officeart/2005/8/layout/orgChart1"/>
    <dgm:cxn modelId="{F8163687-C2DD-4378-A56A-59524AEEB41E}" type="presParOf" srcId="{A1998DF3-7554-4080-AAC6-27D6377C9503}" destId="{7A8987EE-4DEF-4D42-872E-79E9B142C697}" srcOrd="3" destOrd="0" presId="urn:microsoft.com/office/officeart/2005/8/layout/orgChart1"/>
    <dgm:cxn modelId="{BE4807A0-2B07-4943-A9FB-5703EFAED8A0}" type="presParOf" srcId="{7A8987EE-4DEF-4D42-872E-79E9B142C697}" destId="{B8C8BE11-C1C2-4E6B-B485-06C6528822F9}" srcOrd="0" destOrd="0" presId="urn:microsoft.com/office/officeart/2005/8/layout/orgChart1"/>
    <dgm:cxn modelId="{F4C7F3FC-7A82-4162-9AAC-6CFDC5EC570B}" type="presParOf" srcId="{B8C8BE11-C1C2-4E6B-B485-06C6528822F9}" destId="{3C01669F-C20D-49A6-A793-0D5BC6BA69AE}" srcOrd="0" destOrd="0" presId="urn:microsoft.com/office/officeart/2005/8/layout/orgChart1"/>
    <dgm:cxn modelId="{879EF2CC-793B-4114-AC0C-7E46FE93530A}" type="presParOf" srcId="{B8C8BE11-C1C2-4E6B-B485-06C6528822F9}" destId="{AE7494BF-D6B2-432B-A790-3492668769C6}" srcOrd="1" destOrd="0" presId="urn:microsoft.com/office/officeart/2005/8/layout/orgChart1"/>
    <dgm:cxn modelId="{B509A343-512A-4762-8C70-D49C0EC127D7}" type="presParOf" srcId="{7A8987EE-4DEF-4D42-872E-79E9B142C697}" destId="{0C68139D-F384-4E9C-9BD7-24C1D1DD8A78}" srcOrd="1" destOrd="0" presId="urn:microsoft.com/office/officeart/2005/8/layout/orgChart1"/>
    <dgm:cxn modelId="{64075CD6-AA9E-4689-81F8-C14551572C3C}" type="presParOf" srcId="{7A8987EE-4DEF-4D42-872E-79E9B142C697}" destId="{7A147170-86F3-4BB4-A369-525A7FA3A812}" srcOrd="2" destOrd="0" presId="urn:microsoft.com/office/officeart/2005/8/layout/orgChart1"/>
    <dgm:cxn modelId="{24763C0A-53FD-42DC-9D01-359F1441F38D}" type="presParOf" srcId="{14F2A635-C2E6-49A9-A940-06B50497D4AA}" destId="{7F1141BC-7017-44F7-8234-A1EAD7D0A9D5}" srcOrd="2" destOrd="0" presId="urn:microsoft.com/office/officeart/2005/8/layout/orgChart1"/>
    <dgm:cxn modelId="{F0EFD57C-3C56-46AB-BBA8-B749DCF822E8}" type="presParOf" srcId="{3E8ADA9B-C587-46B0-A7EA-848038FBBA8A}" destId="{A247203A-A9CD-42EF-98E2-E094D2726A37}" srcOrd="2" destOrd="0" presId="urn:microsoft.com/office/officeart/2005/8/layout/orgChart1"/>
    <dgm:cxn modelId="{84B58930-174A-44EB-86BA-45424CB4FA9A}" type="presParOf" srcId="{21EF51D9-4C4A-44D2-8E7C-5460D46DB630}" destId="{C15D11FA-FA2F-4630-8436-80DB2030B6A1}" srcOrd="2" destOrd="0" presId="urn:microsoft.com/office/officeart/2005/8/layout/orgChart1"/>
    <dgm:cxn modelId="{27CB1723-4DB7-4FFF-9B8E-0A9B516EF9B5}" type="presParOf" srcId="{D942834D-F290-4042-8BE3-30B3700F1BFB}" destId="{388EE279-3056-4784-A6F2-CC29B3965E65}" srcOrd="2" destOrd="0" presId="urn:microsoft.com/office/officeart/2005/8/layout/orgChart1"/>
    <dgm:cxn modelId="{C4A6FA6C-29DE-4D88-B414-AD800DDA2F13}" type="presParOf" srcId="{20E654BA-8A23-44E5-A75A-1E65C089755A}" destId="{CEC5CCC6-9681-429E-A225-73B62D154273}" srcOrd="2" destOrd="0" presId="urn:microsoft.com/office/officeart/2005/8/layout/orgChart1"/>
    <dgm:cxn modelId="{9433FE84-67B1-442A-A6A6-28E0381CE2E1}" type="presParOf" srcId="{20E654BA-8A23-44E5-A75A-1E65C089755A}" destId="{1E44F013-A04D-4922-BB98-CB193D4B577B}" srcOrd="3" destOrd="0" presId="urn:microsoft.com/office/officeart/2005/8/layout/orgChart1"/>
    <dgm:cxn modelId="{5E705CF2-E971-45F2-9268-AE028D1E4A51}" type="presParOf" srcId="{1E44F013-A04D-4922-BB98-CB193D4B577B}" destId="{C4192DAF-8644-4DB4-97F1-0B6D6634E2FF}" srcOrd="0" destOrd="0" presId="urn:microsoft.com/office/officeart/2005/8/layout/orgChart1"/>
    <dgm:cxn modelId="{7C473C45-CD75-4973-B733-565564415C99}" type="presParOf" srcId="{C4192DAF-8644-4DB4-97F1-0B6D6634E2FF}" destId="{ED849B5D-CFAA-4DE3-A369-F34475FE42CB}" srcOrd="0" destOrd="0" presId="urn:microsoft.com/office/officeart/2005/8/layout/orgChart1"/>
    <dgm:cxn modelId="{2B9D3A94-4166-49D0-8BE7-40BFE428E503}" type="presParOf" srcId="{C4192DAF-8644-4DB4-97F1-0B6D6634E2FF}" destId="{E6490C4E-DAC3-4B61-92A6-2381E4F44081}" srcOrd="1" destOrd="0" presId="urn:microsoft.com/office/officeart/2005/8/layout/orgChart1"/>
    <dgm:cxn modelId="{00D0E346-01E7-489B-B66C-A36AA71BB932}" type="presParOf" srcId="{1E44F013-A04D-4922-BB98-CB193D4B577B}" destId="{5273EFAC-44D8-42A9-B1B9-A4AD03A75ACB}" srcOrd="1" destOrd="0" presId="urn:microsoft.com/office/officeart/2005/8/layout/orgChart1"/>
    <dgm:cxn modelId="{A8F715EC-646E-470A-BF23-662B8796789B}" type="presParOf" srcId="{5273EFAC-44D8-42A9-B1B9-A4AD03A75ACB}" destId="{272164F1-F89F-44A3-9715-A8AF1663326C}" srcOrd="0" destOrd="0" presId="urn:microsoft.com/office/officeart/2005/8/layout/orgChart1"/>
    <dgm:cxn modelId="{ACD53436-DEC4-43B9-A1D1-F9772C804D49}" type="presParOf" srcId="{5273EFAC-44D8-42A9-B1B9-A4AD03A75ACB}" destId="{58494210-08E2-4A20-A340-5E20DC953C0B}" srcOrd="1" destOrd="0" presId="urn:microsoft.com/office/officeart/2005/8/layout/orgChart1"/>
    <dgm:cxn modelId="{AFA71EA5-E6CB-46CB-8B8C-0158D4ADD61A}" type="presParOf" srcId="{58494210-08E2-4A20-A340-5E20DC953C0B}" destId="{95811A0F-628D-4A4A-A4CB-BDFD13421AC0}" srcOrd="0" destOrd="0" presId="urn:microsoft.com/office/officeart/2005/8/layout/orgChart1"/>
    <dgm:cxn modelId="{C318E0FE-F6CB-4927-B4C8-D67193B949A1}" type="presParOf" srcId="{95811A0F-628D-4A4A-A4CB-BDFD13421AC0}" destId="{A571BA26-99B1-46B7-9D44-1E3FFB540A18}" srcOrd="0" destOrd="0" presId="urn:microsoft.com/office/officeart/2005/8/layout/orgChart1"/>
    <dgm:cxn modelId="{B73E5DDE-E59E-4464-84A7-F5BC88F766A1}" type="presParOf" srcId="{95811A0F-628D-4A4A-A4CB-BDFD13421AC0}" destId="{74321546-EA98-4885-B500-557C800A0D84}" srcOrd="1" destOrd="0" presId="urn:microsoft.com/office/officeart/2005/8/layout/orgChart1"/>
    <dgm:cxn modelId="{E2BED940-874D-458E-909F-262030C74160}" type="presParOf" srcId="{58494210-08E2-4A20-A340-5E20DC953C0B}" destId="{34AB81AA-9271-4AC5-85B0-A22ED46AD293}" srcOrd="1" destOrd="0" presId="urn:microsoft.com/office/officeart/2005/8/layout/orgChart1"/>
    <dgm:cxn modelId="{637E333C-683C-4418-9CF4-F22CBFA0B80C}" type="presParOf" srcId="{34AB81AA-9271-4AC5-85B0-A22ED46AD293}" destId="{D1BBF3E1-58F9-4E23-A2BE-9004DBF9FB56}" srcOrd="0" destOrd="0" presId="urn:microsoft.com/office/officeart/2005/8/layout/orgChart1"/>
    <dgm:cxn modelId="{BEEFBB56-F4F9-4875-85C6-EE7D384A8DA1}" type="presParOf" srcId="{34AB81AA-9271-4AC5-85B0-A22ED46AD293}" destId="{3E8BA791-909F-47A4-AEC0-7E78DD31EBB9}" srcOrd="1" destOrd="0" presId="urn:microsoft.com/office/officeart/2005/8/layout/orgChart1"/>
    <dgm:cxn modelId="{9B29C492-5611-4C66-B3F8-118CEE10792B}" type="presParOf" srcId="{3E8BA791-909F-47A4-AEC0-7E78DD31EBB9}" destId="{4B14AFD1-303F-4938-893E-B9AEC7492091}" srcOrd="0" destOrd="0" presId="urn:microsoft.com/office/officeart/2005/8/layout/orgChart1"/>
    <dgm:cxn modelId="{EA99A9AA-2EDD-4D19-A66B-67BF26F940D4}" type="presParOf" srcId="{4B14AFD1-303F-4938-893E-B9AEC7492091}" destId="{8A1FBDE5-8FCE-470C-A703-CF1C4BACE59F}" srcOrd="0" destOrd="0" presId="urn:microsoft.com/office/officeart/2005/8/layout/orgChart1"/>
    <dgm:cxn modelId="{BFBD9BBE-901B-48CE-A052-2FDCB0C8F1B5}" type="presParOf" srcId="{4B14AFD1-303F-4938-893E-B9AEC7492091}" destId="{0C16532A-9697-43F5-AA34-BF0C1129A8A9}" srcOrd="1" destOrd="0" presId="urn:microsoft.com/office/officeart/2005/8/layout/orgChart1"/>
    <dgm:cxn modelId="{BA5D496C-7EC3-48DE-B963-5DDB327CAEA0}" type="presParOf" srcId="{3E8BA791-909F-47A4-AEC0-7E78DD31EBB9}" destId="{F24E6270-6A4B-40DB-AF9F-64D20E669E15}" srcOrd="1" destOrd="0" presId="urn:microsoft.com/office/officeart/2005/8/layout/orgChart1"/>
    <dgm:cxn modelId="{93C8AED8-779A-4E9D-9A06-29AA4E44D97E}" type="presParOf" srcId="{F24E6270-6A4B-40DB-AF9F-64D20E669E15}" destId="{13866B9B-31D7-48C6-B235-A3182F123AE8}" srcOrd="0" destOrd="0" presId="urn:microsoft.com/office/officeart/2005/8/layout/orgChart1"/>
    <dgm:cxn modelId="{37964B75-84B2-4F22-B33A-8328783BFA8D}" type="presParOf" srcId="{F24E6270-6A4B-40DB-AF9F-64D20E669E15}" destId="{871DCC0F-A957-4532-B49B-8BE0D26B98B1}" srcOrd="1" destOrd="0" presId="urn:microsoft.com/office/officeart/2005/8/layout/orgChart1"/>
    <dgm:cxn modelId="{0D55F528-42F2-428B-A329-FDE4E5D318E3}" type="presParOf" srcId="{871DCC0F-A957-4532-B49B-8BE0D26B98B1}" destId="{5BDA5A58-49E8-42DE-B6F6-5320483B075C}" srcOrd="0" destOrd="0" presId="urn:microsoft.com/office/officeart/2005/8/layout/orgChart1"/>
    <dgm:cxn modelId="{049C7F83-1D63-4715-BE04-6FD3561EA6ED}" type="presParOf" srcId="{5BDA5A58-49E8-42DE-B6F6-5320483B075C}" destId="{CC40F14D-0ECF-4835-AF7E-D087A2FD0DD2}" srcOrd="0" destOrd="0" presId="urn:microsoft.com/office/officeart/2005/8/layout/orgChart1"/>
    <dgm:cxn modelId="{A74613C5-7CFC-4151-ADDC-9EAD69210B96}" type="presParOf" srcId="{5BDA5A58-49E8-42DE-B6F6-5320483B075C}" destId="{C426C2B0-8DB9-4FC7-9304-4C71D333BB43}" srcOrd="1" destOrd="0" presId="urn:microsoft.com/office/officeart/2005/8/layout/orgChart1"/>
    <dgm:cxn modelId="{25DC145B-1F08-4DF1-8ACD-0106B7E01E9B}" type="presParOf" srcId="{871DCC0F-A957-4532-B49B-8BE0D26B98B1}" destId="{551F34CD-9543-4C11-AC65-A09C4C1E05DA}" srcOrd="1" destOrd="0" presId="urn:microsoft.com/office/officeart/2005/8/layout/orgChart1"/>
    <dgm:cxn modelId="{77B49A4A-3128-453A-99DB-91851548CC0B}" type="presParOf" srcId="{551F34CD-9543-4C11-AC65-A09C4C1E05DA}" destId="{5D4D0DBF-FEFF-4E24-A059-96797B720A6A}" srcOrd="0" destOrd="0" presId="urn:microsoft.com/office/officeart/2005/8/layout/orgChart1"/>
    <dgm:cxn modelId="{7249D3C0-E138-410B-9CFE-EFDB8D7955BB}" type="presParOf" srcId="{551F34CD-9543-4C11-AC65-A09C4C1E05DA}" destId="{CB56BC5A-8C95-474C-A8C3-B8E043BAF67D}" srcOrd="1" destOrd="0" presId="urn:microsoft.com/office/officeart/2005/8/layout/orgChart1"/>
    <dgm:cxn modelId="{BF0C90E0-1CB3-41C9-949F-161DB9E141E2}" type="presParOf" srcId="{CB56BC5A-8C95-474C-A8C3-B8E043BAF67D}" destId="{551355B5-AF5E-4739-B7EB-328973C63C23}" srcOrd="0" destOrd="0" presId="urn:microsoft.com/office/officeart/2005/8/layout/orgChart1"/>
    <dgm:cxn modelId="{5AE46399-626B-434B-A4FB-3073C8471D8E}" type="presParOf" srcId="{551355B5-AF5E-4739-B7EB-328973C63C23}" destId="{EE000B99-C827-4804-99E6-80EBF21CAF8B}" srcOrd="0" destOrd="0" presId="urn:microsoft.com/office/officeart/2005/8/layout/orgChart1"/>
    <dgm:cxn modelId="{14530300-EA91-4CB8-A3CF-F39B4A222B74}" type="presParOf" srcId="{551355B5-AF5E-4739-B7EB-328973C63C23}" destId="{3C7785E7-42AB-4E57-90FF-01F89C488D98}" srcOrd="1" destOrd="0" presId="urn:microsoft.com/office/officeart/2005/8/layout/orgChart1"/>
    <dgm:cxn modelId="{58F89CA8-2DE9-4B06-9F77-684966043952}" type="presParOf" srcId="{CB56BC5A-8C95-474C-A8C3-B8E043BAF67D}" destId="{22E7DAC9-8D94-456A-A467-94DB3A65289A}" srcOrd="1" destOrd="0" presId="urn:microsoft.com/office/officeart/2005/8/layout/orgChart1"/>
    <dgm:cxn modelId="{3C61C508-66B4-4238-873B-EBC4F8A86F3F}" type="presParOf" srcId="{CB56BC5A-8C95-474C-A8C3-B8E043BAF67D}" destId="{0BA052E1-4FF3-4E0D-BA96-88C8AA1A4DA4}" srcOrd="2" destOrd="0" presId="urn:microsoft.com/office/officeart/2005/8/layout/orgChart1"/>
    <dgm:cxn modelId="{16F2A5FE-CA38-43F2-8718-29E3E532AB6D}" type="presParOf" srcId="{871DCC0F-A957-4532-B49B-8BE0D26B98B1}" destId="{7837B464-2528-4C96-99A0-28E046823FE8}" srcOrd="2" destOrd="0" presId="urn:microsoft.com/office/officeart/2005/8/layout/orgChart1"/>
    <dgm:cxn modelId="{55E7F399-1128-441D-82F8-0B01C6D4337C}" type="presParOf" srcId="{F24E6270-6A4B-40DB-AF9F-64D20E669E15}" destId="{E189C382-F78E-4530-AB9D-84974A882618}" srcOrd="2" destOrd="0" presId="urn:microsoft.com/office/officeart/2005/8/layout/orgChart1"/>
    <dgm:cxn modelId="{9A22F751-8A12-4DBE-A2F8-2907C4F92F48}" type="presParOf" srcId="{F24E6270-6A4B-40DB-AF9F-64D20E669E15}" destId="{3B23803D-8486-4F37-A23F-60945FA7C633}" srcOrd="3" destOrd="0" presId="urn:microsoft.com/office/officeart/2005/8/layout/orgChart1"/>
    <dgm:cxn modelId="{DA032744-21E4-48BC-849F-555028D981C4}" type="presParOf" srcId="{3B23803D-8486-4F37-A23F-60945FA7C633}" destId="{2DD63AA1-A279-4131-B13C-0D0AF6B40280}" srcOrd="0" destOrd="0" presId="urn:microsoft.com/office/officeart/2005/8/layout/orgChart1"/>
    <dgm:cxn modelId="{41B43463-2421-4916-9B83-FB7E424D3388}" type="presParOf" srcId="{2DD63AA1-A279-4131-B13C-0D0AF6B40280}" destId="{D2A1AC2D-A9AA-4A0D-A620-215E9269A888}" srcOrd="0" destOrd="0" presId="urn:microsoft.com/office/officeart/2005/8/layout/orgChart1"/>
    <dgm:cxn modelId="{4187C700-F112-4B7F-9B5F-16A5C99AA057}" type="presParOf" srcId="{2DD63AA1-A279-4131-B13C-0D0AF6B40280}" destId="{02F510F5-880B-4FBD-9E8E-AC2B7B0F0C4C}" srcOrd="1" destOrd="0" presId="urn:microsoft.com/office/officeart/2005/8/layout/orgChart1"/>
    <dgm:cxn modelId="{FFB369E7-2569-454C-AF39-94E94F65DCD5}" type="presParOf" srcId="{3B23803D-8486-4F37-A23F-60945FA7C633}" destId="{2B74816A-A3C7-466E-B098-B52D4D7C1D09}" srcOrd="1" destOrd="0" presId="urn:microsoft.com/office/officeart/2005/8/layout/orgChart1"/>
    <dgm:cxn modelId="{F574BEB2-14D9-4A0B-9EDF-A29CB143BC97}" type="presParOf" srcId="{2B74816A-A3C7-466E-B098-B52D4D7C1D09}" destId="{AF710B24-CF20-4C37-A2A8-201D49B062D1}" srcOrd="0" destOrd="0" presId="urn:microsoft.com/office/officeart/2005/8/layout/orgChart1"/>
    <dgm:cxn modelId="{8E9BD1A8-1681-4CF3-847C-89D18948FC01}" type="presParOf" srcId="{2B74816A-A3C7-466E-B098-B52D4D7C1D09}" destId="{C9FA62A6-0A88-4DC7-B383-6F6363CAFDD6}" srcOrd="1" destOrd="0" presId="urn:microsoft.com/office/officeart/2005/8/layout/orgChart1"/>
    <dgm:cxn modelId="{929473B8-1732-4D78-8E1D-C0DE2A84410D}" type="presParOf" srcId="{C9FA62A6-0A88-4DC7-B383-6F6363CAFDD6}" destId="{A8AE24A9-2817-4720-81BC-156C8673145D}" srcOrd="0" destOrd="0" presId="urn:microsoft.com/office/officeart/2005/8/layout/orgChart1"/>
    <dgm:cxn modelId="{97BC6F55-AAE3-4709-AEA9-9F4B0A59801F}" type="presParOf" srcId="{A8AE24A9-2817-4720-81BC-156C8673145D}" destId="{69596846-08C5-4A05-A09E-FABF8E724244}" srcOrd="0" destOrd="0" presId="urn:microsoft.com/office/officeart/2005/8/layout/orgChart1"/>
    <dgm:cxn modelId="{33DFC58F-EBFE-4664-B34D-CE31A1F0B535}" type="presParOf" srcId="{A8AE24A9-2817-4720-81BC-156C8673145D}" destId="{5BB1EC9B-63C0-4598-9630-59F7388A6460}" srcOrd="1" destOrd="0" presId="urn:microsoft.com/office/officeart/2005/8/layout/orgChart1"/>
    <dgm:cxn modelId="{95013E67-74FB-4B30-BFC4-C1D01D20071C}" type="presParOf" srcId="{C9FA62A6-0A88-4DC7-B383-6F6363CAFDD6}" destId="{F8A30D7F-DC4F-4DC9-922D-5A75EE5E0D4C}" srcOrd="1" destOrd="0" presId="urn:microsoft.com/office/officeart/2005/8/layout/orgChart1"/>
    <dgm:cxn modelId="{9BCD26BD-7EDB-4F4F-B5F2-605401F96684}" type="presParOf" srcId="{C9FA62A6-0A88-4DC7-B383-6F6363CAFDD6}" destId="{657CB4A3-125A-4EF6-A3AE-8B46E997C9C8}" srcOrd="2" destOrd="0" presId="urn:microsoft.com/office/officeart/2005/8/layout/orgChart1"/>
    <dgm:cxn modelId="{0E39944E-5FE7-46F2-A13E-7C79D7F4A1A6}" type="presParOf" srcId="{3B23803D-8486-4F37-A23F-60945FA7C633}" destId="{A7E68355-BAC8-4C05-9BA3-F609E18B6741}" srcOrd="2" destOrd="0" presId="urn:microsoft.com/office/officeart/2005/8/layout/orgChart1"/>
    <dgm:cxn modelId="{F18F6BF1-8986-410E-B475-B7DF49023810}" type="presParOf" srcId="{3E8BA791-909F-47A4-AEC0-7E78DD31EBB9}" destId="{C81F273E-6BC5-474E-A972-54DAAD8F55E7}" srcOrd="2" destOrd="0" presId="urn:microsoft.com/office/officeart/2005/8/layout/orgChart1"/>
    <dgm:cxn modelId="{B170BDD0-DB63-4887-A601-A3807A9ED16B}" type="presParOf" srcId="{58494210-08E2-4A20-A340-5E20DC953C0B}" destId="{28837B21-248D-4ED8-88C4-505E5A588493}" srcOrd="2" destOrd="0" presId="urn:microsoft.com/office/officeart/2005/8/layout/orgChart1"/>
    <dgm:cxn modelId="{9AAB482B-3D53-417D-AC13-2ECEB900BF43}" type="presParOf" srcId="{5273EFAC-44D8-42A9-B1B9-A4AD03A75ACB}" destId="{87B03E02-1910-4575-BE2A-7A8249F33720}" srcOrd="2" destOrd="0" presId="urn:microsoft.com/office/officeart/2005/8/layout/orgChart1"/>
    <dgm:cxn modelId="{25FA6C5E-4897-4867-B607-A52B36D7BBC4}" type="presParOf" srcId="{5273EFAC-44D8-42A9-B1B9-A4AD03A75ACB}" destId="{3E205437-8E5F-4130-AF14-B95D1A85FAE2}" srcOrd="3" destOrd="0" presId="urn:microsoft.com/office/officeart/2005/8/layout/orgChart1"/>
    <dgm:cxn modelId="{4CCB827B-1CD1-4D7D-A361-ABB5A7E9AC32}" type="presParOf" srcId="{3E205437-8E5F-4130-AF14-B95D1A85FAE2}" destId="{033975E6-ABFA-47A2-8485-312481BCB8BE}" srcOrd="0" destOrd="0" presId="urn:microsoft.com/office/officeart/2005/8/layout/orgChart1"/>
    <dgm:cxn modelId="{2522A79A-AD17-4570-BB03-8C041DA1699D}" type="presParOf" srcId="{033975E6-ABFA-47A2-8485-312481BCB8BE}" destId="{B6FBBA5C-D0E1-43E7-9364-B924988457B4}" srcOrd="0" destOrd="0" presId="urn:microsoft.com/office/officeart/2005/8/layout/orgChart1"/>
    <dgm:cxn modelId="{227A669A-9F39-4C5D-B9F8-B42ED110DB62}" type="presParOf" srcId="{033975E6-ABFA-47A2-8485-312481BCB8BE}" destId="{7909DB0D-9692-491F-A75D-5242510837FE}" srcOrd="1" destOrd="0" presId="urn:microsoft.com/office/officeart/2005/8/layout/orgChart1"/>
    <dgm:cxn modelId="{8AE892E3-3486-43D4-BE3B-44F51FD23592}" type="presParOf" srcId="{3E205437-8E5F-4130-AF14-B95D1A85FAE2}" destId="{596A33C2-4094-462A-BF55-1E2D126FA7E6}" srcOrd="1" destOrd="0" presId="urn:microsoft.com/office/officeart/2005/8/layout/orgChart1"/>
    <dgm:cxn modelId="{21018B84-2CB1-432E-B088-EC642AF508DD}" type="presParOf" srcId="{596A33C2-4094-462A-BF55-1E2D126FA7E6}" destId="{E7B4EA72-CD61-4B44-9541-89B0E29C146D}" srcOrd="0" destOrd="0" presId="urn:microsoft.com/office/officeart/2005/8/layout/orgChart1"/>
    <dgm:cxn modelId="{D703939A-2A57-4B62-9706-831DE9622D21}" type="presParOf" srcId="{596A33C2-4094-462A-BF55-1E2D126FA7E6}" destId="{1B91FB03-4E91-4BC8-B08D-FA769674BB2C}" srcOrd="1" destOrd="0" presId="urn:microsoft.com/office/officeart/2005/8/layout/orgChart1"/>
    <dgm:cxn modelId="{6A68E14A-5E59-4FE4-8FBC-17B326C3232A}" type="presParOf" srcId="{1B91FB03-4E91-4BC8-B08D-FA769674BB2C}" destId="{010D0A19-C55B-49B6-852E-030E154B95E4}" srcOrd="0" destOrd="0" presId="urn:microsoft.com/office/officeart/2005/8/layout/orgChart1"/>
    <dgm:cxn modelId="{D694CC36-6E42-4A9B-B6A5-F8FF0A690D1C}" type="presParOf" srcId="{010D0A19-C55B-49B6-852E-030E154B95E4}" destId="{642D66E0-A48D-45F5-A8E6-C0EAD8605D1C}" srcOrd="0" destOrd="0" presId="urn:microsoft.com/office/officeart/2005/8/layout/orgChart1"/>
    <dgm:cxn modelId="{A84D69A9-086C-4527-A710-6F1CE51C331E}" type="presParOf" srcId="{010D0A19-C55B-49B6-852E-030E154B95E4}" destId="{80C62434-D3DF-4A02-8398-6E761C7D1BB3}" srcOrd="1" destOrd="0" presId="urn:microsoft.com/office/officeart/2005/8/layout/orgChart1"/>
    <dgm:cxn modelId="{92B036B5-FD4A-4B02-8222-ADFCEF019026}" type="presParOf" srcId="{1B91FB03-4E91-4BC8-B08D-FA769674BB2C}" destId="{FB5FC91A-AF75-4D62-8FDE-2388E38514FF}" srcOrd="1" destOrd="0" presId="urn:microsoft.com/office/officeart/2005/8/layout/orgChart1"/>
    <dgm:cxn modelId="{3E89E44D-8AE3-4BB6-8DE3-9D7E003B6E7B}" type="presParOf" srcId="{FB5FC91A-AF75-4D62-8FDE-2388E38514FF}" destId="{1CB8C5A6-3975-48BC-BD6E-DB8EC5191A9F}" srcOrd="0" destOrd="0" presId="urn:microsoft.com/office/officeart/2005/8/layout/orgChart1"/>
    <dgm:cxn modelId="{F72BD01B-6068-4169-AD69-DDC70AB5537D}" type="presParOf" srcId="{FB5FC91A-AF75-4D62-8FDE-2388E38514FF}" destId="{EAFD9B5F-AF6B-4CB3-881F-3AE1D8DD4201}" srcOrd="1" destOrd="0" presId="urn:microsoft.com/office/officeart/2005/8/layout/orgChart1"/>
    <dgm:cxn modelId="{09C30168-CC4B-426A-9BA8-827A6AD94634}" type="presParOf" srcId="{EAFD9B5F-AF6B-4CB3-881F-3AE1D8DD4201}" destId="{40A94BA2-20A2-487B-A122-C62429A9D7FD}" srcOrd="0" destOrd="0" presId="urn:microsoft.com/office/officeart/2005/8/layout/orgChart1"/>
    <dgm:cxn modelId="{795BC5DA-A1AA-432C-845C-DBCAE807E3AE}" type="presParOf" srcId="{40A94BA2-20A2-487B-A122-C62429A9D7FD}" destId="{8CF426E2-6F56-42E9-9A84-5D18304D45B0}" srcOrd="0" destOrd="0" presId="urn:microsoft.com/office/officeart/2005/8/layout/orgChart1"/>
    <dgm:cxn modelId="{128C41E3-037F-47EF-8221-0D398CEF5516}" type="presParOf" srcId="{40A94BA2-20A2-487B-A122-C62429A9D7FD}" destId="{7B979AFD-8AAB-474E-8231-E95BEF39EC5E}" srcOrd="1" destOrd="0" presId="urn:microsoft.com/office/officeart/2005/8/layout/orgChart1"/>
    <dgm:cxn modelId="{3900F729-DCEE-4093-8F5E-BCDEB8EBB459}" type="presParOf" srcId="{EAFD9B5F-AF6B-4CB3-881F-3AE1D8DD4201}" destId="{F464F293-9F44-4333-8247-4F2697129924}" srcOrd="1" destOrd="0" presId="urn:microsoft.com/office/officeart/2005/8/layout/orgChart1"/>
    <dgm:cxn modelId="{F618D0E2-6516-4034-94F0-EA9D938FA80C}" type="presParOf" srcId="{F464F293-9F44-4333-8247-4F2697129924}" destId="{D43B3982-1DA6-4264-A071-6E7F9201084F}" srcOrd="0" destOrd="0" presId="urn:microsoft.com/office/officeart/2005/8/layout/orgChart1"/>
    <dgm:cxn modelId="{AA262A82-7226-4C02-99A0-DB85288C4537}" type="presParOf" srcId="{F464F293-9F44-4333-8247-4F2697129924}" destId="{D64AEA7C-3767-4495-9DE4-D2F786282910}" srcOrd="1" destOrd="0" presId="urn:microsoft.com/office/officeart/2005/8/layout/orgChart1"/>
    <dgm:cxn modelId="{6594E6A4-7BF1-4D4A-8D3F-8F0384A0B7A7}" type="presParOf" srcId="{D64AEA7C-3767-4495-9DE4-D2F786282910}" destId="{2C6AF132-1736-4E0B-BF18-34BF5427EFA9}" srcOrd="0" destOrd="0" presId="urn:microsoft.com/office/officeart/2005/8/layout/orgChart1"/>
    <dgm:cxn modelId="{56687B8C-B4B4-438E-A7DF-AA64C2E648A0}" type="presParOf" srcId="{2C6AF132-1736-4E0B-BF18-34BF5427EFA9}" destId="{AD02230F-F730-44B6-849C-8B922B782271}" srcOrd="0" destOrd="0" presId="urn:microsoft.com/office/officeart/2005/8/layout/orgChart1"/>
    <dgm:cxn modelId="{47132EE0-3534-433C-8335-5E3F16D058C4}" type="presParOf" srcId="{2C6AF132-1736-4E0B-BF18-34BF5427EFA9}" destId="{706E2754-749E-4BDD-927A-4BD488D1AE01}" srcOrd="1" destOrd="0" presId="urn:microsoft.com/office/officeart/2005/8/layout/orgChart1"/>
    <dgm:cxn modelId="{7A7B739F-1790-44A0-A0CA-793F16C20B6D}" type="presParOf" srcId="{D64AEA7C-3767-4495-9DE4-D2F786282910}" destId="{26A5A6A9-1A42-4178-ADB8-3804292BD09D}" srcOrd="1" destOrd="0" presId="urn:microsoft.com/office/officeart/2005/8/layout/orgChart1"/>
    <dgm:cxn modelId="{E0BADB9F-F38E-4A7B-8CCD-895D72760CC5}" type="presParOf" srcId="{26A5A6A9-1A42-4178-ADB8-3804292BD09D}" destId="{7ECC94F4-7BBD-4367-9979-92F60BB93BD6}" srcOrd="0" destOrd="0" presId="urn:microsoft.com/office/officeart/2005/8/layout/orgChart1"/>
    <dgm:cxn modelId="{50DE9937-80FA-49B7-B350-D10F40CB8C43}" type="presParOf" srcId="{26A5A6A9-1A42-4178-ADB8-3804292BD09D}" destId="{AD60ADAB-F061-457A-A9D4-1D908B4B54FF}" srcOrd="1" destOrd="0" presId="urn:microsoft.com/office/officeart/2005/8/layout/orgChart1"/>
    <dgm:cxn modelId="{5CCE1E83-0D40-4511-A14E-856DCD0BBB1A}" type="presParOf" srcId="{AD60ADAB-F061-457A-A9D4-1D908B4B54FF}" destId="{4B9A2FB1-DC89-4B4C-A08E-7522D1B8EA03}" srcOrd="0" destOrd="0" presId="urn:microsoft.com/office/officeart/2005/8/layout/orgChart1"/>
    <dgm:cxn modelId="{08B22E94-5909-4286-A4A8-D3455FED30A3}" type="presParOf" srcId="{4B9A2FB1-DC89-4B4C-A08E-7522D1B8EA03}" destId="{D1E733E5-B759-4F86-BBC4-149E076FEBB3}" srcOrd="0" destOrd="0" presId="urn:microsoft.com/office/officeart/2005/8/layout/orgChart1"/>
    <dgm:cxn modelId="{45457A87-CFD9-4C0B-BAA6-B7E789AA1C8C}" type="presParOf" srcId="{4B9A2FB1-DC89-4B4C-A08E-7522D1B8EA03}" destId="{CF371C82-02EA-41F8-98FF-9C343F9C25F2}" srcOrd="1" destOrd="0" presId="urn:microsoft.com/office/officeart/2005/8/layout/orgChart1"/>
    <dgm:cxn modelId="{9A6E7A61-2E3C-441C-827D-8A9C74638A59}" type="presParOf" srcId="{AD60ADAB-F061-457A-A9D4-1D908B4B54FF}" destId="{0C1D8206-9D41-493C-8B82-51B9BB0ACC22}" srcOrd="1" destOrd="0" presId="urn:microsoft.com/office/officeart/2005/8/layout/orgChart1"/>
    <dgm:cxn modelId="{8A57FD5D-51CE-4290-9C45-41436822DEF8}" type="presParOf" srcId="{AD60ADAB-F061-457A-A9D4-1D908B4B54FF}" destId="{74DC6FD0-65A1-43EA-A9F6-4CF743099ACC}" srcOrd="2" destOrd="0" presId="urn:microsoft.com/office/officeart/2005/8/layout/orgChart1"/>
    <dgm:cxn modelId="{A73CF2D3-3BE4-47D0-8ED4-B0EA9DE75C3D}" type="presParOf" srcId="{26A5A6A9-1A42-4178-ADB8-3804292BD09D}" destId="{ECDEFC19-0342-45CD-9D37-BC1157DC4768}" srcOrd="2" destOrd="0" presId="urn:microsoft.com/office/officeart/2005/8/layout/orgChart1"/>
    <dgm:cxn modelId="{929D6D05-38A7-435B-99BD-14174E761A42}" type="presParOf" srcId="{26A5A6A9-1A42-4178-ADB8-3804292BD09D}" destId="{4A91EAEC-9CE7-46D6-BD32-E08ABF3B1F38}" srcOrd="3" destOrd="0" presId="urn:microsoft.com/office/officeart/2005/8/layout/orgChart1"/>
    <dgm:cxn modelId="{C2154BCB-0029-47EA-8687-73BF51BD3907}" type="presParOf" srcId="{4A91EAEC-9CE7-46D6-BD32-E08ABF3B1F38}" destId="{3A5B04A0-0EB8-440D-9EAD-F158127D9918}" srcOrd="0" destOrd="0" presId="urn:microsoft.com/office/officeart/2005/8/layout/orgChart1"/>
    <dgm:cxn modelId="{74EA54E0-01FF-4D6C-AD56-06574D43647B}" type="presParOf" srcId="{3A5B04A0-0EB8-440D-9EAD-F158127D9918}" destId="{F9F6981A-1602-4BDD-B4F6-B61CA511B2BD}" srcOrd="0" destOrd="0" presId="urn:microsoft.com/office/officeart/2005/8/layout/orgChart1"/>
    <dgm:cxn modelId="{5F8EE4DD-749A-47A4-AC97-672C11E1E8B6}" type="presParOf" srcId="{3A5B04A0-0EB8-440D-9EAD-F158127D9918}" destId="{37A67A6B-9E07-4EC2-8D32-6CB2DA0D6DC9}" srcOrd="1" destOrd="0" presId="urn:microsoft.com/office/officeart/2005/8/layout/orgChart1"/>
    <dgm:cxn modelId="{4DA26C07-B140-4658-91FD-C2D35A6D0003}" type="presParOf" srcId="{4A91EAEC-9CE7-46D6-BD32-E08ABF3B1F38}" destId="{2AE92BE5-BCE1-479B-A6BD-4068ED932A3E}" srcOrd="1" destOrd="0" presId="urn:microsoft.com/office/officeart/2005/8/layout/orgChart1"/>
    <dgm:cxn modelId="{E6D1B8EA-BB22-409B-B16E-496A94F34773}" type="presParOf" srcId="{4A91EAEC-9CE7-46D6-BD32-E08ABF3B1F38}" destId="{FAC1D601-52ED-417E-A466-83CCB8DEFBA6}" srcOrd="2" destOrd="0" presId="urn:microsoft.com/office/officeart/2005/8/layout/orgChart1"/>
    <dgm:cxn modelId="{D0858F0D-A4BA-4476-BCB3-80F64EF68CA4}" type="presParOf" srcId="{D64AEA7C-3767-4495-9DE4-D2F786282910}" destId="{200961D3-5126-4FB4-9C36-09626BBAFF2D}" srcOrd="2" destOrd="0" presId="urn:microsoft.com/office/officeart/2005/8/layout/orgChart1"/>
    <dgm:cxn modelId="{EF805903-C251-4159-904E-4B502A01442B}" type="presParOf" srcId="{EAFD9B5F-AF6B-4CB3-881F-3AE1D8DD4201}" destId="{49E2DFE4-1A43-419A-BF4F-4291AA5B3F8E}" srcOrd="2" destOrd="0" presId="urn:microsoft.com/office/officeart/2005/8/layout/orgChart1"/>
    <dgm:cxn modelId="{53D8B773-2A9F-47DE-9390-610A4510DA7F}" type="presParOf" srcId="{1B91FB03-4E91-4BC8-B08D-FA769674BB2C}" destId="{7CF6C215-700B-41C5-80A7-0D8DD89FC46C}" srcOrd="2" destOrd="0" presId="urn:microsoft.com/office/officeart/2005/8/layout/orgChart1"/>
    <dgm:cxn modelId="{5553C985-0F26-4C5A-8598-950B15C5AC83}" type="presParOf" srcId="{3E205437-8E5F-4130-AF14-B95D1A85FAE2}" destId="{B16836EF-81E6-4D3B-9F39-BAB25D1E87F3}" srcOrd="2" destOrd="0" presId="urn:microsoft.com/office/officeart/2005/8/layout/orgChart1"/>
    <dgm:cxn modelId="{91797019-DC75-4794-A3AF-5179C3943CEE}" type="presParOf" srcId="{5273EFAC-44D8-42A9-B1B9-A4AD03A75ACB}" destId="{0A880570-4AEC-4BF8-9F55-31369D4FBA93}" srcOrd="4" destOrd="0" presId="urn:microsoft.com/office/officeart/2005/8/layout/orgChart1"/>
    <dgm:cxn modelId="{A7CC0597-99E3-439E-A2D4-E2AF60B98F48}" type="presParOf" srcId="{5273EFAC-44D8-42A9-B1B9-A4AD03A75ACB}" destId="{A39DBA5A-E35A-4A69-9A6E-766E6A1EAA01}" srcOrd="5" destOrd="0" presId="urn:microsoft.com/office/officeart/2005/8/layout/orgChart1"/>
    <dgm:cxn modelId="{4649CF14-D786-4888-A7A8-4F73A0FACF27}" type="presParOf" srcId="{A39DBA5A-E35A-4A69-9A6E-766E6A1EAA01}" destId="{55914ACD-4D3E-4F5B-B1F3-848A4589D608}" srcOrd="0" destOrd="0" presId="urn:microsoft.com/office/officeart/2005/8/layout/orgChart1"/>
    <dgm:cxn modelId="{EE9FFE4D-5685-4C99-826B-BA86EB37AE17}" type="presParOf" srcId="{55914ACD-4D3E-4F5B-B1F3-848A4589D608}" destId="{5C6C40B8-6D32-420B-A898-2A864A7D8C44}" srcOrd="0" destOrd="0" presId="urn:microsoft.com/office/officeart/2005/8/layout/orgChart1"/>
    <dgm:cxn modelId="{B7686717-1758-4715-90A2-77AC28E99117}" type="presParOf" srcId="{55914ACD-4D3E-4F5B-B1F3-848A4589D608}" destId="{4979AFF8-52F0-4087-A1B3-C2A336A3640E}" srcOrd="1" destOrd="0" presId="urn:microsoft.com/office/officeart/2005/8/layout/orgChart1"/>
    <dgm:cxn modelId="{09673B80-AB31-47DF-B6F6-98DDF5236531}" type="presParOf" srcId="{A39DBA5A-E35A-4A69-9A6E-766E6A1EAA01}" destId="{D175D8CC-3BFE-44CA-A357-87806C2DB0E7}" srcOrd="1" destOrd="0" presId="urn:microsoft.com/office/officeart/2005/8/layout/orgChart1"/>
    <dgm:cxn modelId="{4648CDBF-5F37-4702-A776-5F7C7EBE8D80}" type="presParOf" srcId="{D175D8CC-3BFE-44CA-A357-87806C2DB0E7}" destId="{C2E272F0-1568-469A-A24B-1FE3C36B2A91}" srcOrd="0" destOrd="0" presId="urn:microsoft.com/office/officeart/2005/8/layout/orgChart1"/>
    <dgm:cxn modelId="{8BE1286F-691B-4371-BF76-CFC9FB9871C3}" type="presParOf" srcId="{D175D8CC-3BFE-44CA-A357-87806C2DB0E7}" destId="{AC5829B8-70FE-4253-94B0-04C1686B2638}" srcOrd="1" destOrd="0" presId="urn:microsoft.com/office/officeart/2005/8/layout/orgChart1"/>
    <dgm:cxn modelId="{07CC7A60-A9CC-44D4-81EF-D4006946B8F0}" type="presParOf" srcId="{AC5829B8-70FE-4253-94B0-04C1686B2638}" destId="{13545E58-F954-4C4B-946F-E9FE278669C6}" srcOrd="0" destOrd="0" presId="urn:microsoft.com/office/officeart/2005/8/layout/orgChart1"/>
    <dgm:cxn modelId="{7A6ABEE7-0008-4935-8E22-6B972DA33C3F}" type="presParOf" srcId="{13545E58-F954-4C4B-946F-E9FE278669C6}" destId="{EA5A2FC2-7700-4166-9335-08FD0202CE5C}" srcOrd="0" destOrd="0" presId="urn:microsoft.com/office/officeart/2005/8/layout/orgChart1"/>
    <dgm:cxn modelId="{53E229C4-27A6-41A7-B059-6998C95EB57C}" type="presParOf" srcId="{13545E58-F954-4C4B-946F-E9FE278669C6}" destId="{96EA6FCF-D977-41D6-8E33-16383419B1CE}" srcOrd="1" destOrd="0" presId="urn:microsoft.com/office/officeart/2005/8/layout/orgChart1"/>
    <dgm:cxn modelId="{48FB059B-3905-4AE0-BDCD-F40ECE433406}" type="presParOf" srcId="{AC5829B8-70FE-4253-94B0-04C1686B2638}" destId="{5F93393F-F37B-40E9-BE2C-78F8962B3DC9}" srcOrd="1" destOrd="0" presId="urn:microsoft.com/office/officeart/2005/8/layout/orgChart1"/>
    <dgm:cxn modelId="{703D359D-0736-4354-8805-01A42F5DD7E6}" type="presParOf" srcId="{5F93393F-F37B-40E9-BE2C-78F8962B3DC9}" destId="{6433500D-88D4-4DF7-B472-17243A88431F}" srcOrd="0" destOrd="0" presId="urn:microsoft.com/office/officeart/2005/8/layout/orgChart1"/>
    <dgm:cxn modelId="{05AEE845-750E-473C-8593-FDC0CDF74515}" type="presParOf" srcId="{5F93393F-F37B-40E9-BE2C-78F8962B3DC9}" destId="{091F4CC8-337D-4306-91D6-9CE96B2FA17D}" srcOrd="1" destOrd="0" presId="urn:microsoft.com/office/officeart/2005/8/layout/orgChart1"/>
    <dgm:cxn modelId="{3314F0E4-DFD8-4004-85E3-112CD6F5ED75}" type="presParOf" srcId="{091F4CC8-337D-4306-91D6-9CE96B2FA17D}" destId="{A23B0437-B031-4E10-B15A-D451269D7F57}" srcOrd="0" destOrd="0" presId="urn:microsoft.com/office/officeart/2005/8/layout/orgChart1"/>
    <dgm:cxn modelId="{9B867922-9EDF-496A-B9A2-ED5059DE355A}" type="presParOf" srcId="{A23B0437-B031-4E10-B15A-D451269D7F57}" destId="{7B86456D-FBC0-48FD-A964-B7F4A2C8B9D7}" srcOrd="0" destOrd="0" presId="urn:microsoft.com/office/officeart/2005/8/layout/orgChart1"/>
    <dgm:cxn modelId="{E880C619-58F7-4F2B-AD1E-98E2DD68010C}" type="presParOf" srcId="{A23B0437-B031-4E10-B15A-D451269D7F57}" destId="{2E521E35-200A-492E-8917-DB6EF674489A}" srcOrd="1" destOrd="0" presId="urn:microsoft.com/office/officeart/2005/8/layout/orgChart1"/>
    <dgm:cxn modelId="{CD8B6DB1-F64F-4647-A69E-CE51AC0EF10A}" type="presParOf" srcId="{091F4CC8-337D-4306-91D6-9CE96B2FA17D}" destId="{6B8C8EB6-1BCB-4197-910D-A1245BD92BE8}" srcOrd="1" destOrd="0" presId="urn:microsoft.com/office/officeart/2005/8/layout/orgChart1"/>
    <dgm:cxn modelId="{5D4E338B-A3EA-48D1-8E54-03F1D74DA214}" type="presParOf" srcId="{091F4CC8-337D-4306-91D6-9CE96B2FA17D}" destId="{EE9DAF50-50C7-4CAC-9687-AA476A74A5D6}" srcOrd="2" destOrd="0" presId="urn:microsoft.com/office/officeart/2005/8/layout/orgChart1"/>
    <dgm:cxn modelId="{011098F3-F54D-4217-A2CB-C1878E090D08}" type="presParOf" srcId="{5F93393F-F37B-40E9-BE2C-78F8962B3DC9}" destId="{270E114E-1F20-476C-90FA-4EE9F8AA0519}" srcOrd="2" destOrd="0" presId="urn:microsoft.com/office/officeart/2005/8/layout/orgChart1"/>
    <dgm:cxn modelId="{575A54F2-DB61-47CF-A632-D87585B844F8}" type="presParOf" srcId="{5F93393F-F37B-40E9-BE2C-78F8962B3DC9}" destId="{E3A4534D-66C4-430A-B02F-B0D3E59CFDA0}" srcOrd="3" destOrd="0" presId="urn:microsoft.com/office/officeart/2005/8/layout/orgChart1"/>
    <dgm:cxn modelId="{A4EC652E-50C2-4DF3-B13A-0E8303F6DB38}" type="presParOf" srcId="{E3A4534D-66C4-430A-B02F-B0D3E59CFDA0}" destId="{D7F0970B-8822-40FF-AE1F-07BA63312636}" srcOrd="0" destOrd="0" presId="urn:microsoft.com/office/officeart/2005/8/layout/orgChart1"/>
    <dgm:cxn modelId="{A989EE57-C82F-4053-8F06-2DA615098053}" type="presParOf" srcId="{D7F0970B-8822-40FF-AE1F-07BA63312636}" destId="{AE6F3FBD-0E75-4EBC-AA7D-E28DA45C31D3}" srcOrd="0" destOrd="0" presId="urn:microsoft.com/office/officeart/2005/8/layout/orgChart1"/>
    <dgm:cxn modelId="{A70C5302-FA44-4428-9850-DEBB41AB8B81}" type="presParOf" srcId="{D7F0970B-8822-40FF-AE1F-07BA63312636}" destId="{B2D1E582-12A5-4933-8912-5A8A1ADC4911}" srcOrd="1" destOrd="0" presId="urn:microsoft.com/office/officeart/2005/8/layout/orgChart1"/>
    <dgm:cxn modelId="{789ACA02-D270-44BB-90A3-C6920D340EE0}" type="presParOf" srcId="{E3A4534D-66C4-430A-B02F-B0D3E59CFDA0}" destId="{74FAE235-1D99-4A01-90DA-5918D10620B7}" srcOrd="1" destOrd="0" presId="urn:microsoft.com/office/officeart/2005/8/layout/orgChart1"/>
    <dgm:cxn modelId="{8FA5ED1F-2FCC-441B-8141-413679DCFFDB}" type="presParOf" srcId="{E3A4534D-66C4-430A-B02F-B0D3E59CFDA0}" destId="{879C5447-1995-4B84-B0CD-ED193CF288BE}" srcOrd="2" destOrd="0" presId="urn:microsoft.com/office/officeart/2005/8/layout/orgChart1"/>
    <dgm:cxn modelId="{2B6F38E0-F04D-4E05-B9BD-31756402BB2D}" type="presParOf" srcId="{AC5829B8-70FE-4253-94B0-04C1686B2638}" destId="{87657521-0781-43E8-820A-8BBF69217D1D}" srcOrd="2" destOrd="0" presId="urn:microsoft.com/office/officeart/2005/8/layout/orgChart1"/>
    <dgm:cxn modelId="{B66E4E54-A241-4258-BE45-84001B274753}" type="presParOf" srcId="{A39DBA5A-E35A-4A69-9A6E-766E6A1EAA01}" destId="{970EBE9A-EC5E-40CB-B6D0-4BE0F4398903}" srcOrd="2" destOrd="0" presId="urn:microsoft.com/office/officeart/2005/8/layout/orgChart1"/>
    <dgm:cxn modelId="{90CE5FF7-F130-465C-A595-3ADFB0CB685D}" type="presParOf" srcId="{5273EFAC-44D8-42A9-B1B9-A4AD03A75ACB}" destId="{266FD1CF-A6A1-4499-9BA6-82150B42E7BB}" srcOrd="6" destOrd="0" presId="urn:microsoft.com/office/officeart/2005/8/layout/orgChart1"/>
    <dgm:cxn modelId="{72E7B964-0048-4206-BACC-43C42D9D5236}" type="presParOf" srcId="{5273EFAC-44D8-42A9-B1B9-A4AD03A75ACB}" destId="{ECBBE146-9445-4634-AE96-494A59142E46}" srcOrd="7" destOrd="0" presId="urn:microsoft.com/office/officeart/2005/8/layout/orgChart1"/>
    <dgm:cxn modelId="{19513127-07E8-4F37-86F2-A51ED3E0848F}" type="presParOf" srcId="{ECBBE146-9445-4634-AE96-494A59142E46}" destId="{EAAEC1CB-F195-408E-BB36-189280AD6BDD}" srcOrd="0" destOrd="0" presId="urn:microsoft.com/office/officeart/2005/8/layout/orgChart1"/>
    <dgm:cxn modelId="{8A839738-430D-4A9B-A6F3-159247F4B5DD}" type="presParOf" srcId="{EAAEC1CB-F195-408E-BB36-189280AD6BDD}" destId="{027996AF-5B18-4A4F-8CB8-794EE3E5D3A8}" srcOrd="0" destOrd="0" presId="urn:microsoft.com/office/officeart/2005/8/layout/orgChart1"/>
    <dgm:cxn modelId="{AB9E94F2-2976-4A23-B8FB-6EB00056B902}" type="presParOf" srcId="{EAAEC1CB-F195-408E-BB36-189280AD6BDD}" destId="{E10F128A-A7CD-497B-AF40-B68BCEB61B80}" srcOrd="1" destOrd="0" presId="urn:microsoft.com/office/officeart/2005/8/layout/orgChart1"/>
    <dgm:cxn modelId="{C1589761-AD1E-42EA-9380-3D91D9A4B4D6}" type="presParOf" srcId="{ECBBE146-9445-4634-AE96-494A59142E46}" destId="{B57039AC-FB26-4304-AE54-2112EBF005A3}" srcOrd="1" destOrd="0" presId="urn:microsoft.com/office/officeart/2005/8/layout/orgChart1"/>
    <dgm:cxn modelId="{C99F43DF-A716-49A1-91DA-6B85FAD46297}" type="presParOf" srcId="{B57039AC-FB26-4304-AE54-2112EBF005A3}" destId="{80E1B6B7-C08C-4F75-B505-FFEF9DDD33B5}" srcOrd="0" destOrd="0" presId="urn:microsoft.com/office/officeart/2005/8/layout/orgChart1"/>
    <dgm:cxn modelId="{A69D21F6-617F-4E0C-A791-42576EB24C01}" type="presParOf" srcId="{B57039AC-FB26-4304-AE54-2112EBF005A3}" destId="{68C69B32-6675-44D2-B59A-9BB10119E2B6}" srcOrd="1" destOrd="0" presId="urn:microsoft.com/office/officeart/2005/8/layout/orgChart1"/>
    <dgm:cxn modelId="{99FCDBE2-6360-4746-9DFF-1C18D1CAE38A}" type="presParOf" srcId="{68C69B32-6675-44D2-B59A-9BB10119E2B6}" destId="{95590792-2306-4D1E-B269-71D619DDEF89}" srcOrd="0" destOrd="0" presId="urn:microsoft.com/office/officeart/2005/8/layout/orgChart1"/>
    <dgm:cxn modelId="{6938CC57-9DE1-4D5F-BFA2-F9A320E90BEA}" type="presParOf" srcId="{95590792-2306-4D1E-B269-71D619DDEF89}" destId="{7CC12CAC-4FE3-4A28-8234-030048D0F0D7}" srcOrd="0" destOrd="0" presId="urn:microsoft.com/office/officeart/2005/8/layout/orgChart1"/>
    <dgm:cxn modelId="{1EB45D71-D2CB-4734-85BF-BF972BC5BFFB}" type="presParOf" srcId="{95590792-2306-4D1E-B269-71D619DDEF89}" destId="{DE93D906-AA7C-4915-8BCE-B5B6971A6910}" srcOrd="1" destOrd="0" presId="urn:microsoft.com/office/officeart/2005/8/layout/orgChart1"/>
    <dgm:cxn modelId="{6118B359-0291-4805-B4FE-EF328053D86C}" type="presParOf" srcId="{68C69B32-6675-44D2-B59A-9BB10119E2B6}" destId="{58113996-4CC3-40C3-9236-CEC72F303B91}" srcOrd="1" destOrd="0" presId="urn:microsoft.com/office/officeart/2005/8/layout/orgChart1"/>
    <dgm:cxn modelId="{41F177C9-0047-4F81-A38D-A17152E850D9}" type="presParOf" srcId="{68C69B32-6675-44D2-B59A-9BB10119E2B6}" destId="{2789DFB5-6BD1-487C-B6B6-34CD02419EAA}" srcOrd="2" destOrd="0" presId="urn:microsoft.com/office/officeart/2005/8/layout/orgChart1"/>
    <dgm:cxn modelId="{C06792B3-A73F-44A2-824C-4F12064E2361}" type="presParOf" srcId="{B57039AC-FB26-4304-AE54-2112EBF005A3}" destId="{B32E45E7-A3ED-41B9-8EBC-6B74F31E4938}" srcOrd="2" destOrd="0" presId="urn:microsoft.com/office/officeart/2005/8/layout/orgChart1"/>
    <dgm:cxn modelId="{64176E00-186C-4148-BC44-67B915491871}" type="presParOf" srcId="{B57039AC-FB26-4304-AE54-2112EBF005A3}" destId="{1469850A-EF7E-4121-BF67-2D639C6C55CE}" srcOrd="3" destOrd="0" presId="urn:microsoft.com/office/officeart/2005/8/layout/orgChart1"/>
    <dgm:cxn modelId="{F784A837-E0F4-4C17-AEED-B0A961AD01D7}" type="presParOf" srcId="{1469850A-EF7E-4121-BF67-2D639C6C55CE}" destId="{49865D49-3F1C-4088-9B89-FBB2470A454F}" srcOrd="0" destOrd="0" presId="urn:microsoft.com/office/officeart/2005/8/layout/orgChart1"/>
    <dgm:cxn modelId="{1653597B-96EB-40E1-B84F-6CD376A7BA4B}" type="presParOf" srcId="{49865D49-3F1C-4088-9B89-FBB2470A454F}" destId="{D1E79444-599F-4EF5-8FAF-5FFAEFB4D811}" srcOrd="0" destOrd="0" presId="urn:microsoft.com/office/officeart/2005/8/layout/orgChart1"/>
    <dgm:cxn modelId="{ABEBB144-0E53-41A2-9248-BABAD240E329}" type="presParOf" srcId="{49865D49-3F1C-4088-9B89-FBB2470A454F}" destId="{F84B76BA-3516-408C-875D-2220CA1FD47C}" srcOrd="1" destOrd="0" presId="urn:microsoft.com/office/officeart/2005/8/layout/orgChart1"/>
    <dgm:cxn modelId="{273E1A8F-158E-4856-B235-58E47BFC0146}" type="presParOf" srcId="{1469850A-EF7E-4121-BF67-2D639C6C55CE}" destId="{B5554411-7415-4EF4-AEB5-DEBE4B40F644}" srcOrd="1" destOrd="0" presId="urn:microsoft.com/office/officeart/2005/8/layout/orgChart1"/>
    <dgm:cxn modelId="{9D342007-321D-420A-82F4-4FD61C566AA5}" type="presParOf" srcId="{1469850A-EF7E-4121-BF67-2D639C6C55CE}" destId="{E00B28D1-8221-4819-B4E3-80DE80E7BB56}" srcOrd="2" destOrd="0" presId="urn:microsoft.com/office/officeart/2005/8/layout/orgChart1"/>
    <dgm:cxn modelId="{45CCCCE6-6EC7-4DC8-927A-796F5CCCB82F}" type="presParOf" srcId="{ECBBE146-9445-4634-AE96-494A59142E46}" destId="{DF07F228-40E0-4F92-B80D-B07E772B529F}" srcOrd="2" destOrd="0" presId="urn:microsoft.com/office/officeart/2005/8/layout/orgChart1"/>
    <dgm:cxn modelId="{CC66C1ED-F92D-4551-A532-CD1DCB5C03D4}" type="presParOf" srcId="{5273EFAC-44D8-42A9-B1B9-A4AD03A75ACB}" destId="{EB0362BC-7CDC-42BC-8D13-5C820CCA0F39}" srcOrd="8" destOrd="0" presId="urn:microsoft.com/office/officeart/2005/8/layout/orgChart1"/>
    <dgm:cxn modelId="{DD60AA78-0865-4865-A208-64C9196AF90D}" type="presParOf" srcId="{5273EFAC-44D8-42A9-B1B9-A4AD03A75ACB}" destId="{2DC1639E-EC46-4CD2-876C-B5912B70439B}" srcOrd="9" destOrd="0" presId="urn:microsoft.com/office/officeart/2005/8/layout/orgChart1"/>
    <dgm:cxn modelId="{0BD8FA5A-CF55-498E-8DA6-4E9775D0CE3E}" type="presParOf" srcId="{2DC1639E-EC46-4CD2-876C-B5912B70439B}" destId="{EF8BBE9A-BA05-4579-94F7-69A361B6AAF2}" srcOrd="0" destOrd="0" presId="urn:microsoft.com/office/officeart/2005/8/layout/orgChart1"/>
    <dgm:cxn modelId="{F08B40E0-0AA3-404D-982A-618B0A364761}" type="presParOf" srcId="{EF8BBE9A-BA05-4579-94F7-69A361B6AAF2}" destId="{83DEA1EF-DE59-42D2-9E1F-76974B6484BB}" srcOrd="0" destOrd="0" presId="urn:microsoft.com/office/officeart/2005/8/layout/orgChart1"/>
    <dgm:cxn modelId="{FC469252-A4D4-4E11-9FAF-7F610DAA1FC4}" type="presParOf" srcId="{EF8BBE9A-BA05-4579-94F7-69A361B6AAF2}" destId="{DE112F1B-31D5-4B5E-AEC4-AB019B466F9A}" srcOrd="1" destOrd="0" presId="urn:microsoft.com/office/officeart/2005/8/layout/orgChart1"/>
    <dgm:cxn modelId="{97BEF521-C69E-444B-9788-7DE65FB992C9}" type="presParOf" srcId="{2DC1639E-EC46-4CD2-876C-B5912B70439B}" destId="{9FCD1FC2-CDEF-4D5D-B350-6CEB258AC263}" srcOrd="1" destOrd="0" presId="urn:microsoft.com/office/officeart/2005/8/layout/orgChart1"/>
    <dgm:cxn modelId="{C78D5BDD-7634-4F6A-9294-E7FA7FC9D7A4}" type="presParOf" srcId="{9FCD1FC2-CDEF-4D5D-B350-6CEB258AC263}" destId="{B7FFD1C9-6E4C-4643-8847-3AEBC80778D6}" srcOrd="0" destOrd="0" presId="urn:microsoft.com/office/officeart/2005/8/layout/orgChart1"/>
    <dgm:cxn modelId="{C0309423-053C-4C00-BF7A-65FCF1B19C55}" type="presParOf" srcId="{9FCD1FC2-CDEF-4D5D-B350-6CEB258AC263}" destId="{C7517429-A7BA-4CF5-954A-77A1730497DD}" srcOrd="1" destOrd="0" presId="urn:microsoft.com/office/officeart/2005/8/layout/orgChart1"/>
    <dgm:cxn modelId="{A59D27C5-A1ED-4A6F-9FA3-6BF6CC24CB29}" type="presParOf" srcId="{C7517429-A7BA-4CF5-954A-77A1730497DD}" destId="{CE5E576B-CA9E-4718-8567-EAC9D875F91C}" srcOrd="0" destOrd="0" presId="urn:microsoft.com/office/officeart/2005/8/layout/orgChart1"/>
    <dgm:cxn modelId="{4C3E48E3-A07F-414C-8633-1C22B5249F84}" type="presParOf" srcId="{CE5E576B-CA9E-4718-8567-EAC9D875F91C}" destId="{6A5B28C8-08B1-4A92-B3CC-F70AC034A47C}" srcOrd="0" destOrd="0" presId="urn:microsoft.com/office/officeart/2005/8/layout/orgChart1"/>
    <dgm:cxn modelId="{354893A5-A8B8-4BAC-85EB-4F4D7637DF54}" type="presParOf" srcId="{CE5E576B-CA9E-4718-8567-EAC9D875F91C}" destId="{20A24749-F32E-4E2C-BC11-2FA37EC86CBC}" srcOrd="1" destOrd="0" presId="urn:microsoft.com/office/officeart/2005/8/layout/orgChart1"/>
    <dgm:cxn modelId="{7F90CCC0-3395-464F-8F38-7D960D849939}" type="presParOf" srcId="{C7517429-A7BA-4CF5-954A-77A1730497DD}" destId="{CDD02BA8-5EBE-44C7-96B3-1BEE1193AEBE}" srcOrd="1" destOrd="0" presId="urn:microsoft.com/office/officeart/2005/8/layout/orgChart1"/>
    <dgm:cxn modelId="{BBC2E747-518F-4A6B-B8E3-F5629DDCA826}" type="presParOf" srcId="{CDD02BA8-5EBE-44C7-96B3-1BEE1193AEBE}" destId="{B3471DD0-088D-4249-B989-20864FDF6589}" srcOrd="0" destOrd="0" presId="urn:microsoft.com/office/officeart/2005/8/layout/orgChart1"/>
    <dgm:cxn modelId="{40F39519-7E90-40FF-8D60-C276D6F53166}" type="presParOf" srcId="{CDD02BA8-5EBE-44C7-96B3-1BEE1193AEBE}" destId="{422A01D5-AC3A-447B-A37F-4FDBC26D3511}" srcOrd="1" destOrd="0" presId="urn:microsoft.com/office/officeart/2005/8/layout/orgChart1"/>
    <dgm:cxn modelId="{AB0EBFA5-21D2-4CA7-9BA9-C7E5038BC24A}" type="presParOf" srcId="{422A01D5-AC3A-447B-A37F-4FDBC26D3511}" destId="{A3FC30A6-2E2A-40D2-98F5-5AB7AC51C47D}" srcOrd="0" destOrd="0" presId="urn:microsoft.com/office/officeart/2005/8/layout/orgChart1"/>
    <dgm:cxn modelId="{44984CEF-C541-467D-ADAC-02609F4661FA}" type="presParOf" srcId="{A3FC30A6-2E2A-40D2-98F5-5AB7AC51C47D}" destId="{75F62253-62C8-4C7A-86FC-034485AAFB5B}" srcOrd="0" destOrd="0" presId="urn:microsoft.com/office/officeart/2005/8/layout/orgChart1"/>
    <dgm:cxn modelId="{7F75EB6B-5D30-40DC-AFBA-6F09597E29FA}" type="presParOf" srcId="{A3FC30A6-2E2A-40D2-98F5-5AB7AC51C47D}" destId="{21D5B013-02F0-4C39-8071-D3145E5631F0}" srcOrd="1" destOrd="0" presId="urn:microsoft.com/office/officeart/2005/8/layout/orgChart1"/>
    <dgm:cxn modelId="{AFC6F583-A7CC-47D2-B088-9438DEFDAD19}" type="presParOf" srcId="{422A01D5-AC3A-447B-A37F-4FDBC26D3511}" destId="{0928E8EE-1282-4880-937A-0984837B1523}" srcOrd="1" destOrd="0" presId="urn:microsoft.com/office/officeart/2005/8/layout/orgChart1"/>
    <dgm:cxn modelId="{1576DC3B-E213-4314-9165-A60131D1C44A}" type="presParOf" srcId="{422A01D5-AC3A-447B-A37F-4FDBC26D3511}" destId="{A8064A0F-E54B-4334-B5ED-3C13BB18F0BC}" srcOrd="2" destOrd="0" presId="urn:microsoft.com/office/officeart/2005/8/layout/orgChart1"/>
    <dgm:cxn modelId="{EB012809-B689-4FE2-AF6D-F3135902E4A9}" type="presParOf" srcId="{CDD02BA8-5EBE-44C7-96B3-1BEE1193AEBE}" destId="{BAAB0851-16F9-47B2-AE52-AF025BC1703B}" srcOrd="2" destOrd="0" presId="urn:microsoft.com/office/officeart/2005/8/layout/orgChart1"/>
    <dgm:cxn modelId="{44510D54-8DBA-4119-B721-83AC39AFA061}" type="presParOf" srcId="{CDD02BA8-5EBE-44C7-96B3-1BEE1193AEBE}" destId="{1136C13A-E669-4DD3-8008-A04583758444}" srcOrd="3" destOrd="0" presId="urn:microsoft.com/office/officeart/2005/8/layout/orgChart1"/>
    <dgm:cxn modelId="{0C3A0D19-54E7-4856-9E76-D0D49536EF8B}" type="presParOf" srcId="{1136C13A-E669-4DD3-8008-A04583758444}" destId="{2C0F2983-6016-42EA-B6CB-701313AA0F76}" srcOrd="0" destOrd="0" presId="urn:microsoft.com/office/officeart/2005/8/layout/orgChart1"/>
    <dgm:cxn modelId="{F7EA16FD-90E7-4E56-BC51-DFE66EA1D790}" type="presParOf" srcId="{2C0F2983-6016-42EA-B6CB-701313AA0F76}" destId="{46109CB2-E10B-4AF2-B9DB-F72552DFA475}" srcOrd="0" destOrd="0" presId="urn:microsoft.com/office/officeart/2005/8/layout/orgChart1"/>
    <dgm:cxn modelId="{B4ADF967-CB52-49B6-BD08-91824C812EE6}" type="presParOf" srcId="{2C0F2983-6016-42EA-B6CB-701313AA0F76}" destId="{3DBCF481-DE05-4346-A275-5FBC1D19F37A}" srcOrd="1" destOrd="0" presId="urn:microsoft.com/office/officeart/2005/8/layout/orgChart1"/>
    <dgm:cxn modelId="{CE40C444-51F8-4CFB-A1CE-B6AB0E7DF34E}" type="presParOf" srcId="{1136C13A-E669-4DD3-8008-A04583758444}" destId="{EE1FDF8D-FCF2-4DB5-B839-67474EB536D3}" srcOrd="1" destOrd="0" presId="urn:microsoft.com/office/officeart/2005/8/layout/orgChart1"/>
    <dgm:cxn modelId="{538CA26A-8D40-4F34-94ED-C995F6E84D9A}" type="presParOf" srcId="{1136C13A-E669-4DD3-8008-A04583758444}" destId="{B39AD573-0695-4A45-848C-A332EA404D6E}" srcOrd="2" destOrd="0" presId="urn:microsoft.com/office/officeart/2005/8/layout/orgChart1"/>
    <dgm:cxn modelId="{8F957ADD-2019-4927-B636-7B5CD418C515}" type="presParOf" srcId="{C7517429-A7BA-4CF5-954A-77A1730497DD}" destId="{9B6569E2-CE43-4819-8CC3-C7BF2120B414}" srcOrd="2" destOrd="0" presId="urn:microsoft.com/office/officeart/2005/8/layout/orgChart1"/>
    <dgm:cxn modelId="{B662171E-B20B-4562-A0EE-EBD9F88B5FF7}" type="presParOf" srcId="{2DC1639E-EC46-4CD2-876C-B5912B70439B}" destId="{8E774F68-9335-467C-A89F-1E6CFF3F8F4F}" srcOrd="2" destOrd="0" presId="urn:microsoft.com/office/officeart/2005/8/layout/orgChart1"/>
    <dgm:cxn modelId="{54D60F7F-47F5-4F09-BCF2-07FE3B7DE9F0}" type="presParOf" srcId="{5273EFAC-44D8-42A9-B1B9-A4AD03A75ACB}" destId="{B347B34E-19ED-487F-ADCF-3FC4F3C45B45}" srcOrd="10" destOrd="0" presId="urn:microsoft.com/office/officeart/2005/8/layout/orgChart1"/>
    <dgm:cxn modelId="{C18AC2EF-37BB-4B38-97CA-72DCE8938952}" type="presParOf" srcId="{5273EFAC-44D8-42A9-B1B9-A4AD03A75ACB}" destId="{74A3FA57-3810-49A5-B326-4528B51E1486}" srcOrd="11" destOrd="0" presId="urn:microsoft.com/office/officeart/2005/8/layout/orgChart1"/>
    <dgm:cxn modelId="{64436F3D-7B34-403C-B6B0-F3613DFBDED4}" type="presParOf" srcId="{74A3FA57-3810-49A5-B326-4528B51E1486}" destId="{6B6B5DA7-6A3E-4002-B784-53519679E489}" srcOrd="0" destOrd="0" presId="urn:microsoft.com/office/officeart/2005/8/layout/orgChart1"/>
    <dgm:cxn modelId="{A24CAEB6-6D78-47D5-982B-2D548D5D2BAA}" type="presParOf" srcId="{6B6B5DA7-6A3E-4002-B784-53519679E489}" destId="{F278300B-771C-4271-95BA-0D8D768A178E}" srcOrd="0" destOrd="0" presId="urn:microsoft.com/office/officeart/2005/8/layout/orgChart1"/>
    <dgm:cxn modelId="{942365EB-5417-48C1-BA95-1142FD5CC71E}" type="presParOf" srcId="{6B6B5DA7-6A3E-4002-B784-53519679E489}" destId="{38D0B1E0-7A22-49C7-BC31-E0E6EE709047}" srcOrd="1" destOrd="0" presId="urn:microsoft.com/office/officeart/2005/8/layout/orgChart1"/>
    <dgm:cxn modelId="{D6FCD1A1-6055-48C7-9EF2-F49E3088FEAF}" type="presParOf" srcId="{74A3FA57-3810-49A5-B326-4528B51E1486}" destId="{C854031E-B0F7-40D5-ABE8-18128399BE25}" srcOrd="1" destOrd="0" presId="urn:microsoft.com/office/officeart/2005/8/layout/orgChart1"/>
    <dgm:cxn modelId="{BC0DFAEA-8C9D-46AB-8DB3-A3A807B99830}" type="presParOf" srcId="{C854031E-B0F7-40D5-ABE8-18128399BE25}" destId="{5D8DFD00-E902-4AFD-A1E7-0A5BE3B8A952}" srcOrd="0" destOrd="0" presId="urn:microsoft.com/office/officeart/2005/8/layout/orgChart1"/>
    <dgm:cxn modelId="{4D828510-BCD2-4B5C-A68E-48BCCC35E1D5}" type="presParOf" srcId="{C854031E-B0F7-40D5-ABE8-18128399BE25}" destId="{6F63CB5B-0E23-4DE7-8B92-1016B8BF6F90}" srcOrd="1" destOrd="0" presId="urn:microsoft.com/office/officeart/2005/8/layout/orgChart1"/>
    <dgm:cxn modelId="{0CE7FCBB-3264-4C50-ADB6-D519DC57B5E3}" type="presParOf" srcId="{6F63CB5B-0E23-4DE7-8B92-1016B8BF6F90}" destId="{294B1E2B-0CEF-4FC3-998C-97F3818670F1}" srcOrd="0" destOrd="0" presId="urn:microsoft.com/office/officeart/2005/8/layout/orgChart1"/>
    <dgm:cxn modelId="{738FEB72-2B29-454A-ADD1-900B2C53387F}" type="presParOf" srcId="{294B1E2B-0CEF-4FC3-998C-97F3818670F1}" destId="{952007FB-E219-4517-89C3-3EE073B6274C}" srcOrd="0" destOrd="0" presId="urn:microsoft.com/office/officeart/2005/8/layout/orgChart1"/>
    <dgm:cxn modelId="{BCB0143F-098C-44C9-A740-0A5ECEA9F0F9}" type="presParOf" srcId="{294B1E2B-0CEF-4FC3-998C-97F3818670F1}" destId="{D7F43F66-FA08-4256-9539-4845A0B241E6}" srcOrd="1" destOrd="0" presId="urn:microsoft.com/office/officeart/2005/8/layout/orgChart1"/>
    <dgm:cxn modelId="{08BF7DD9-A3CD-416B-B69F-013ADB26ABAF}" type="presParOf" srcId="{6F63CB5B-0E23-4DE7-8B92-1016B8BF6F90}" destId="{3C3CC7B3-E5C0-4765-8C38-7532D8F9B3B1}" srcOrd="1" destOrd="0" presId="urn:microsoft.com/office/officeart/2005/8/layout/orgChart1"/>
    <dgm:cxn modelId="{08C8A681-8D23-49AC-B43A-7721205E025F}" type="presParOf" srcId="{6F63CB5B-0E23-4DE7-8B92-1016B8BF6F90}" destId="{02ED672E-65CD-4535-91C9-3D3D15EFC5E1}" srcOrd="2" destOrd="0" presId="urn:microsoft.com/office/officeart/2005/8/layout/orgChart1"/>
    <dgm:cxn modelId="{AA77EF2F-B702-4C8C-8F6F-4232F2D5796F}" type="presParOf" srcId="{C854031E-B0F7-40D5-ABE8-18128399BE25}" destId="{CF912923-894F-4398-A5B2-0098EFBEABB4}" srcOrd="2" destOrd="0" presId="urn:microsoft.com/office/officeart/2005/8/layout/orgChart1"/>
    <dgm:cxn modelId="{28F8CF1D-A48A-48F7-9280-74A2E2B33105}" type="presParOf" srcId="{C854031E-B0F7-40D5-ABE8-18128399BE25}" destId="{21AFF362-7FEE-4577-9AA9-8F62727A4047}" srcOrd="3" destOrd="0" presId="urn:microsoft.com/office/officeart/2005/8/layout/orgChart1"/>
    <dgm:cxn modelId="{8B65B971-AC81-4330-B250-97FAAC9A6046}" type="presParOf" srcId="{21AFF362-7FEE-4577-9AA9-8F62727A4047}" destId="{7CC7D974-A4F6-425A-9E31-450123E97BD4}" srcOrd="0" destOrd="0" presId="urn:microsoft.com/office/officeart/2005/8/layout/orgChart1"/>
    <dgm:cxn modelId="{B57FEF0E-77BA-42B9-A1A0-517642D77DAD}" type="presParOf" srcId="{7CC7D974-A4F6-425A-9E31-450123E97BD4}" destId="{5361433E-0692-4FA4-B823-382859D35E48}" srcOrd="0" destOrd="0" presId="urn:microsoft.com/office/officeart/2005/8/layout/orgChart1"/>
    <dgm:cxn modelId="{E5DC0261-B7B7-4E9C-916F-7C2BC21CF980}" type="presParOf" srcId="{7CC7D974-A4F6-425A-9E31-450123E97BD4}" destId="{9B9CA9B5-CC70-4CD3-BAB8-0E48D189A382}" srcOrd="1" destOrd="0" presId="urn:microsoft.com/office/officeart/2005/8/layout/orgChart1"/>
    <dgm:cxn modelId="{0D5BB5F1-8A1A-4913-B35A-CE5736F85F73}" type="presParOf" srcId="{21AFF362-7FEE-4577-9AA9-8F62727A4047}" destId="{0C45796C-18AB-44B5-AC73-A087F57C8229}" srcOrd="1" destOrd="0" presId="urn:microsoft.com/office/officeart/2005/8/layout/orgChart1"/>
    <dgm:cxn modelId="{92EF51A8-EE78-4389-BA96-5870F32F194B}" type="presParOf" srcId="{21AFF362-7FEE-4577-9AA9-8F62727A4047}" destId="{317CE87F-61F0-470D-ABEA-FA6CD44E0E98}" srcOrd="2" destOrd="0" presId="urn:microsoft.com/office/officeart/2005/8/layout/orgChart1"/>
    <dgm:cxn modelId="{B5A28A29-9802-42E0-AAA5-0CD1FD97AC42}" type="presParOf" srcId="{74A3FA57-3810-49A5-B326-4528B51E1486}" destId="{2BDB52C2-1910-493C-B117-6345CC2B2840}" srcOrd="2" destOrd="0" presId="urn:microsoft.com/office/officeart/2005/8/layout/orgChart1"/>
    <dgm:cxn modelId="{09F7D199-2EBD-42CD-A81B-A52FD3ADF756}" type="presParOf" srcId="{5273EFAC-44D8-42A9-B1B9-A4AD03A75ACB}" destId="{6A851502-6360-472D-82E9-48F9AC50C4B5}" srcOrd="12" destOrd="0" presId="urn:microsoft.com/office/officeart/2005/8/layout/orgChart1"/>
    <dgm:cxn modelId="{6E8A00BF-C4C8-4643-BD3D-2CFAFEDC50D5}" type="presParOf" srcId="{5273EFAC-44D8-42A9-B1B9-A4AD03A75ACB}" destId="{7E765DAD-9C77-45FC-8022-7C703018AC39}" srcOrd="13" destOrd="0" presId="urn:microsoft.com/office/officeart/2005/8/layout/orgChart1"/>
    <dgm:cxn modelId="{0A010BC7-29DA-49E1-884A-5C250397B7D6}" type="presParOf" srcId="{7E765DAD-9C77-45FC-8022-7C703018AC39}" destId="{4950E889-A545-4A01-9FE0-880A2C241726}" srcOrd="0" destOrd="0" presId="urn:microsoft.com/office/officeart/2005/8/layout/orgChart1"/>
    <dgm:cxn modelId="{C953EC8C-9786-4EF9-83A5-F74070EEF767}" type="presParOf" srcId="{4950E889-A545-4A01-9FE0-880A2C241726}" destId="{8FE5BF5B-249F-4ED1-A57A-F605E44BBE6E}" srcOrd="0" destOrd="0" presId="urn:microsoft.com/office/officeart/2005/8/layout/orgChart1"/>
    <dgm:cxn modelId="{A1760556-D779-498E-873D-2707728642A7}" type="presParOf" srcId="{4950E889-A545-4A01-9FE0-880A2C241726}" destId="{836E8F49-2021-4FB8-928F-1F1F1D6AABF2}" srcOrd="1" destOrd="0" presId="urn:microsoft.com/office/officeart/2005/8/layout/orgChart1"/>
    <dgm:cxn modelId="{F3FC9F87-DD1C-41D8-AB48-05B5CC1F52B0}" type="presParOf" srcId="{7E765DAD-9C77-45FC-8022-7C703018AC39}" destId="{480A0FC2-88CC-40EB-B7CD-0195E495BA70}" srcOrd="1" destOrd="0" presId="urn:microsoft.com/office/officeart/2005/8/layout/orgChart1"/>
    <dgm:cxn modelId="{0794825E-A5CF-4F1E-89DC-86DEF5A04DC0}" type="presParOf" srcId="{480A0FC2-88CC-40EB-B7CD-0195E495BA70}" destId="{B233D16C-93E7-4B12-8385-8A39048401D4}" srcOrd="0" destOrd="0" presId="urn:microsoft.com/office/officeart/2005/8/layout/orgChart1"/>
    <dgm:cxn modelId="{B93A43C5-EEAD-4750-91D1-C36249EF0A4F}" type="presParOf" srcId="{480A0FC2-88CC-40EB-B7CD-0195E495BA70}" destId="{E766C722-7C88-4A22-9675-EF28F408B7D4}" srcOrd="1" destOrd="0" presId="urn:microsoft.com/office/officeart/2005/8/layout/orgChart1"/>
    <dgm:cxn modelId="{56A8EFF9-A99E-4C17-9407-26F7D1309C61}" type="presParOf" srcId="{E766C722-7C88-4A22-9675-EF28F408B7D4}" destId="{C304DF9E-0CFB-4135-B89F-26DD0EA07F04}" srcOrd="0" destOrd="0" presId="urn:microsoft.com/office/officeart/2005/8/layout/orgChart1"/>
    <dgm:cxn modelId="{6695532E-F22E-4A23-B887-488091DB5925}" type="presParOf" srcId="{C304DF9E-0CFB-4135-B89F-26DD0EA07F04}" destId="{E9A1F700-46F1-432D-9B6B-0D3DCA2B3EFC}" srcOrd="0" destOrd="0" presId="urn:microsoft.com/office/officeart/2005/8/layout/orgChart1"/>
    <dgm:cxn modelId="{D751C16B-144B-4130-ACBE-35DFD26F29AB}" type="presParOf" srcId="{C304DF9E-0CFB-4135-B89F-26DD0EA07F04}" destId="{5170B802-CD7A-4958-A3CE-424159862B9F}" srcOrd="1" destOrd="0" presId="urn:microsoft.com/office/officeart/2005/8/layout/orgChart1"/>
    <dgm:cxn modelId="{E1C0A9F2-C6EF-4C6C-ADB0-EC69BCA20A20}" type="presParOf" srcId="{E766C722-7C88-4A22-9675-EF28F408B7D4}" destId="{E84B0BDC-CFBE-40F3-A9A6-BFC363AAC136}" srcOrd="1" destOrd="0" presId="urn:microsoft.com/office/officeart/2005/8/layout/orgChart1"/>
    <dgm:cxn modelId="{F77ED7C3-8384-46D2-8DF1-1B0798830910}" type="presParOf" srcId="{E84B0BDC-CFBE-40F3-A9A6-BFC363AAC136}" destId="{A0377B4E-744A-4122-AD84-797B95BCF452}" srcOrd="0" destOrd="0" presId="urn:microsoft.com/office/officeart/2005/8/layout/orgChart1"/>
    <dgm:cxn modelId="{B82A7D4C-1E27-4401-824E-8E99E7E811AC}" type="presParOf" srcId="{E84B0BDC-CFBE-40F3-A9A6-BFC363AAC136}" destId="{C782262E-4431-48CC-82CF-ED4A0ACE5FEB}" srcOrd="1" destOrd="0" presId="urn:microsoft.com/office/officeart/2005/8/layout/orgChart1"/>
    <dgm:cxn modelId="{F1698E3E-8629-4EBE-891C-BEA164F612F5}" type="presParOf" srcId="{C782262E-4431-48CC-82CF-ED4A0ACE5FEB}" destId="{3E6513CC-6A66-4CB7-B877-202DA3935A4C}" srcOrd="0" destOrd="0" presId="urn:microsoft.com/office/officeart/2005/8/layout/orgChart1"/>
    <dgm:cxn modelId="{1F14673D-11C3-4C93-B1E1-29F1709F27DC}" type="presParOf" srcId="{3E6513CC-6A66-4CB7-B877-202DA3935A4C}" destId="{E0AEB783-2315-4814-98FD-86DAC566831A}" srcOrd="0" destOrd="0" presId="urn:microsoft.com/office/officeart/2005/8/layout/orgChart1"/>
    <dgm:cxn modelId="{E3F46E8F-0560-4FA7-BF68-FEA43AAAD952}" type="presParOf" srcId="{3E6513CC-6A66-4CB7-B877-202DA3935A4C}" destId="{2E01D73F-C102-4C42-A5BE-11A09F6E110E}" srcOrd="1" destOrd="0" presId="urn:microsoft.com/office/officeart/2005/8/layout/orgChart1"/>
    <dgm:cxn modelId="{C981A653-5554-4D02-A809-622540923F57}" type="presParOf" srcId="{C782262E-4431-48CC-82CF-ED4A0ACE5FEB}" destId="{1B87A468-0839-4DF5-BA06-0C28E163DF23}" srcOrd="1" destOrd="0" presId="urn:microsoft.com/office/officeart/2005/8/layout/orgChart1"/>
    <dgm:cxn modelId="{3C1C2C41-6CE8-4914-999C-649C224A29DF}" type="presParOf" srcId="{C782262E-4431-48CC-82CF-ED4A0ACE5FEB}" destId="{71194A43-B689-4CC1-BA5D-1FF9DB7CD506}" srcOrd="2" destOrd="0" presId="urn:microsoft.com/office/officeart/2005/8/layout/orgChart1"/>
    <dgm:cxn modelId="{D43C5A5C-25C1-4D0C-AE12-16A3DAB40C1A}" type="presParOf" srcId="{E766C722-7C88-4A22-9675-EF28F408B7D4}" destId="{13C66392-5752-438B-9711-DD3C268D7BAB}" srcOrd="2" destOrd="0" presId="urn:microsoft.com/office/officeart/2005/8/layout/orgChart1"/>
    <dgm:cxn modelId="{DDAC5808-78C2-42AD-9720-BFE6B4B60A08}" type="presParOf" srcId="{7E765DAD-9C77-45FC-8022-7C703018AC39}" destId="{2BF194F1-937F-4E44-9530-5C05B2F140A2}" srcOrd="2" destOrd="0" presId="urn:microsoft.com/office/officeart/2005/8/layout/orgChart1"/>
    <dgm:cxn modelId="{4CE8F36F-D0EC-4386-B6C3-B8F7F024A8E3}" type="presParOf" srcId="{5273EFAC-44D8-42A9-B1B9-A4AD03A75ACB}" destId="{50FFB0DC-B571-4741-99A4-CE6105AAA3CD}" srcOrd="14" destOrd="0" presId="urn:microsoft.com/office/officeart/2005/8/layout/orgChart1"/>
    <dgm:cxn modelId="{346DBBED-BFC1-4D66-A049-93BD06ACCA7D}" type="presParOf" srcId="{5273EFAC-44D8-42A9-B1B9-A4AD03A75ACB}" destId="{A469AA56-1C7B-45E7-9BDC-7E77FBF0AEF6}" srcOrd="15" destOrd="0" presId="urn:microsoft.com/office/officeart/2005/8/layout/orgChart1"/>
    <dgm:cxn modelId="{3BD40CB2-268C-4419-BAC7-F4CC9684CBDB}" type="presParOf" srcId="{A469AA56-1C7B-45E7-9BDC-7E77FBF0AEF6}" destId="{0282259F-09D3-4DD4-897C-B97075C020E2}" srcOrd="0" destOrd="0" presId="urn:microsoft.com/office/officeart/2005/8/layout/orgChart1"/>
    <dgm:cxn modelId="{E313B982-6A95-4291-A0D0-F7E388B9EBC5}" type="presParOf" srcId="{0282259F-09D3-4DD4-897C-B97075C020E2}" destId="{B61ACE82-D93C-4BFD-872A-6062BA82471D}" srcOrd="0" destOrd="0" presId="urn:microsoft.com/office/officeart/2005/8/layout/orgChart1"/>
    <dgm:cxn modelId="{3D606918-CB66-4F8E-ACC6-A3CDD554897A}" type="presParOf" srcId="{0282259F-09D3-4DD4-897C-B97075C020E2}" destId="{D41AC27B-587A-49D4-BC0F-A4E93A38BDB7}" srcOrd="1" destOrd="0" presId="urn:microsoft.com/office/officeart/2005/8/layout/orgChart1"/>
    <dgm:cxn modelId="{53393F81-40D7-48D5-B700-6D9B3EAFBDC3}" type="presParOf" srcId="{A469AA56-1C7B-45E7-9BDC-7E77FBF0AEF6}" destId="{53D39845-5E41-45A9-9314-24EBB3BFD7BC}" srcOrd="1" destOrd="0" presId="urn:microsoft.com/office/officeart/2005/8/layout/orgChart1"/>
    <dgm:cxn modelId="{B924AE0B-F05A-4B54-92A1-53D1609624B3}" type="presParOf" srcId="{53D39845-5E41-45A9-9314-24EBB3BFD7BC}" destId="{A33978F4-A791-4BD1-81FD-B5A068C4067C}" srcOrd="0" destOrd="0" presId="urn:microsoft.com/office/officeart/2005/8/layout/orgChart1"/>
    <dgm:cxn modelId="{AF410DEE-58DF-496A-82C4-30723E7CD7C6}" type="presParOf" srcId="{53D39845-5E41-45A9-9314-24EBB3BFD7BC}" destId="{76410B66-8B4E-45B4-8921-6AF36E13BFE5}" srcOrd="1" destOrd="0" presId="urn:microsoft.com/office/officeart/2005/8/layout/orgChart1"/>
    <dgm:cxn modelId="{79F85728-2E43-4CD2-9F86-7E3A98173955}" type="presParOf" srcId="{76410B66-8B4E-45B4-8921-6AF36E13BFE5}" destId="{7A49FCB5-33D7-449C-81C3-931667B2932E}" srcOrd="0" destOrd="0" presId="urn:microsoft.com/office/officeart/2005/8/layout/orgChart1"/>
    <dgm:cxn modelId="{7E3C49E7-06E2-41DA-B5E5-9E6774A685D0}" type="presParOf" srcId="{7A49FCB5-33D7-449C-81C3-931667B2932E}" destId="{3FA274A6-180A-4E90-947C-F0A0578889F2}" srcOrd="0" destOrd="0" presId="urn:microsoft.com/office/officeart/2005/8/layout/orgChart1"/>
    <dgm:cxn modelId="{1EADC7DA-92B6-4F1C-872B-FD9ED36FA465}" type="presParOf" srcId="{7A49FCB5-33D7-449C-81C3-931667B2932E}" destId="{83065E8B-A19C-4B17-8C2D-B65A6AF6E94B}" srcOrd="1" destOrd="0" presId="urn:microsoft.com/office/officeart/2005/8/layout/orgChart1"/>
    <dgm:cxn modelId="{22A1D0D1-510D-4885-9AF2-DEBF90100FB3}" type="presParOf" srcId="{76410B66-8B4E-45B4-8921-6AF36E13BFE5}" destId="{93293B1B-15FF-4D1F-833E-F32F3FCFF384}" srcOrd="1" destOrd="0" presId="urn:microsoft.com/office/officeart/2005/8/layout/orgChart1"/>
    <dgm:cxn modelId="{40A96E64-C55F-4FDB-B754-3BE49BDEA58E}" type="presParOf" srcId="{93293B1B-15FF-4D1F-833E-F32F3FCFF384}" destId="{7EB8C602-19C8-4572-AEFD-6EEC5E61E44D}" srcOrd="0" destOrd="0" presId="urn:microsoft.com/office/officeart/2005/8/layout/orgChart1"/>
    <dgm:cxn modelId="{48FB9FCC-D196-40BB-B7E5-C1C7B259D669}" type="presParOf" srcId="{93293B1B-15FF-4D1F-833E-F32F3FCFF384}" destId="{3FC5BC90-2BD8-4DCA-808A-7BBF96544134}" srcOrd="1" destOrd="0" presId="urn:microsoft.com/office/officeart/2005/8/layout/orgChart1"/>
    <dgm:cxn modelId="{EA098E0D-E78A-46A7-A6C9-0F24AF96BB86}" type="presParOf" srcId="{3FC5BC90-2BD8-4DCA-808A-7BBF96544134}" destId="{15469E4D-7800-4E8B-94DE-2E5814ECD6F5}" srcOrd="0" destOrd="0" presId="urn:microsoft.com/office/officeart/2005/8/layout/orgChart1"/>
    <dgm:cxn modelId="{B97AC811-8B98-4A81-BAF1-3C22DB5B6B7A}" type="presParOf" srcId="{15469E4D-7800-4E8B-94DE-2E5814ECD6F5}" destId="{828550A2-C2F8-42EA-930E-BBA5D9A15DB9}" srcOrd="0" destOrd="0" presId="urn:microsoft.com/office/officeart/2005/8/layout/orgChart1"/>
    <dgm:cxn modelId="{1411C6A4-8792-4681-B1C9-35746A5CB4BC}" type="presParOf" srcId="{15469E4D-7800-4E8B-94DE-2E5814ECD6F5}" destId="{1A0A051C-9E8E-412E-BE2B-F196304A2841}" srcOrd="1" destOrd="0" presId="urn:microsoft.com/office/officeart/2005/8/layout/orgChart1"/>
    <dgm:cxn modelId="{5E7747C7-1D14-4A2D-A39F-E4B4CA88725E}" type="presParOf" srcId="{3FC5BC90-2BD8-4DCA-808A-7BBF96544134}" destId="{9510B30A-202B-4D7D-A124-759C35C9B327}" srcOrd="1" destOrd="0" presId="urn:microsoft.com/office/officeart/2005/8/layout/orgChart1"/>
    <dgm:cxn modelId="{8DDB2BCD-61A6-45F3-B1EB-44F08C4F9A12}" type="presParOf" srcId="{9510B30A-202B-4D7D-A124-759C35C9B327}" destId="{8148E9A0-8592-491D-B80B-51B6D113EAE1}" srcOrd="0" destOrd="0" presId="urn:microsoft.com/office/officeart/2005/8/layout/orgChart1"/>
    <dgm:cxn modelId="{63721BE5-3C1C-4AF8-BA9E-50557E76BEC7}" type="presParOf" srcId="{9510B30A-202B-4D7D-A124-759C35C9B327}" destId="{D0D2C2F6-53E1-4F5F-8C43-D6CD845BA79F}" srcOrd="1" destOrd="0" presId="urn:microsoft.com/office/officeart/2005/8/layout/orgChart1"/>
    <dgm:cxn modelId="{E94ABDEF-B0D7-4F23-B28F-5A38B46BE778}" type="presParOf" srcId="{D0D2C2F6-53E1-4F5F-8C43-D6CD845BA79F}" destId="{01245C72-852C-49AF-BF32-5FE4A1B6E119}" srcOrd="0" destOrd="0" presId="urn:microsoft.com/office/officeart/2005/8/layout/orgChart1"/>
    <dgm:cxn modelId="{C96FF8A4-732D-4413-8DF9-F20EFA3F8E31}" type="presParOf" srcId="{01245C72-852C-49AF-BF32-5FE4A1B6E119}" destId="{54062A65-22F0-4E18-BEE9-7F29254C96A0}" srcOrd="0" destOrd="0" presId="urn:microsoft.com/office/officeart/2005/8/layout/orgChart1"/>
    <dgm:cxn modelId="{C8603F52-92FF-4111-B104-9DBCA82F5C7B}" type="presParOf" srcId="{01245C72-852C-49AF-BF32-5FE4A1B6E119}" destId="{E3ED3B1F-F8BE-495C-B4E2-0ACC559D9FD6}" srcOrd="1" destOrd="0" presId="urn:microsoft.com/office/officeart/2005/8/layout/orgChart1"/>
    <dgm:cxn modelId="{57F88062-F20E-4160-8E70-991B7DBF8933}" type="presParOf" srcId="{D0D2C2F6-53E1-4F5F-8C43-D6CD845BA79F}" destId="{85646075-33BC-4D93-B0A2-F5426EC1B76C}" srcOrd="1" destOrd="0" presId="urn:microsoft.com/office/officeart/2005/8/layout/orgChart1"/>
    <dgm:cxn modelId="{2B55BC12-4010-4EF5-878B-F67938A5D5C6}" type="presParOf" srcId="{D0D2C2F6-53E1-4F5F-8C43-D6CD845BA79F}" destId="{14D68939-BB71-4250-AEFA-F33B10A782E2}" srcOrd="2" destOrd="0" presId="urn:microsoft.com/office/officeart/2005/8/layout/orgChart1"/>
    <dgm:cxn modelId="{5AEA3154-14B3-4593-B3F4-823687CE21E7}" type="presParOf" srcId="{9510B30A-202B-4D7D-A124-759C35C9B327}" destId="{F572FE4C-4202-4504-9252-3ADC45083284}" srcOrd="2" destOrd="0" presId="urn:microsoft.com/office/officeart/2005/8/layout/orgChart1"/>
    <dgm:cxn modelId="{D5D67DCF-1B9C-44DA-9C48-442352FFD1CA}" type="presParOf" srcId="{9510B30A-202B-4D7D-A124-759C35C9B327}" destId="{6D7D76AE-03F0-4DF6-81CC-C32BE056C129}" srcOrd="3" destOrd="0" presId="urn:microsoft.com/office/officeart/2005/8/layout/orgChart1"/>
    <dgm:cxn modelId="{8BD4D4D7-1EF4-4A4E-8AB8-05C5CD8FBC3C}" type="presParOf" srcId="{6D7D76AE-03F0-4DF6-81CC-C32BE056C129}" destId="{EC121069-9550-4014-9E27-73099FF907D5}" srcOrd="0" destOrd="0" presId="urn:microsoft.com/office/officeart/2005/8/layout/orgChart1"/>
    <dgm:cxn modelId="{C4E90A5D-90D2-4AE4-A8E9-69CBDF1C1F67}" type="presParOf" srcId="{EC121069-9550-4014-9E27-73099FF907D5}" destId="{D269F77E-270C-4FA0-9BD8-973D23635201}" srcOrd="0" destOrd="0" presId="urn:microsoft.com/office/officeart/2005/8/layout/orgChart1"/>
    <dgm:cxn modelId="{6855E5E6-8B74-4C99-8DE5-B768EA0DA564}" type="presParOf" srcId="{EC121069-9550-4014-9E27-73099FF907D5}" destId="{A2F63986-9044-4128-A7C3-B26B7C80AABA}" srcOrd="1" destOrd="0" presId="urn:microsoft.com/office/officeart/2005/8/layout/orgChart1"/>
    <dgm:cxn modelId="{AD0115ED-CAE9-494E-A6BA-DFBE5356C752}" type="presParOf" srcId="{6D7D76AE-03F0-4DF6-81CC-C32BE056C129}" destId="{F23F7514-EB3B-4CA4-8E8A-3451D0A69CB3}" srcOrd="1" destOrd="0" presId="urn:microsoft.com/office/officeart/2005/8/layout/orgChart1"/>
    <dgm:cxn modelId="{EBE9E4A4-E5CD-4E85-B9B0-40EEE68F6390}" type="presParOf" srcId="{6D7D76AE-03F0-4DF6-81CC-C32BE056C129}" destId="{F7A93367-6EAA-4F77-91C6-6B55D845910A}" srcOrd="2" destOrd="0" presId="urn:microsoft.com/office/officeart/2005/8/layout/orgChart1"/>
    <dgm:cxn modelId="{20888193-B8FD-4FB3-BDF3-376920FD0BDD}" type="presParOf" srcId="{9510B30A-202B-4D7D-A124-759C35C9B327}" destId="{4277B9E3-9D45-401A-BEA9-A394EDBC1E97}" srcOrd="4" destOrd="0" presId="urn:microsoft.com/office/officeart/2005/8/layout/orgChart1"/>
    <dgm:cxn modelId="{2A13A6E1-B91B-4C99-B55E-02AB90FE8802}" type="presParOf" srcId="{9510B30A-202B-4D7D-A124-759C35C9B327}" destId="{5878613E-2FE9-48A9-ADA4-1488687FEA8E}" srcOrd="5" destOrd="0" presId="urn:microsoft.com/office/officeart/2005/8/layout/orgChart1"/>
    <dgm:cxn modelId="{10204ABD-84CB-44DB-8DB7-9493F4D9AB91}" type="presParOf" srcId="{5878613E-2FE9-48A9-ADA4-1488687FEA8E}" destId="{4C37E706-8ADC-4F2C-AFA0-1B91215198A0}" srcOrd="0" destOrd="0" presId="urn:microsoft.com/office/officeart/2005/8/layout/orgChart1"/>
    <dgm:cxn modelId="{DDC0651F-2E1B-4B00-92DD-F34E60BE3F3B}" type="presParOf" srcId="{4C37E706-8ADC-4F2C-AFA0-1B91215198A0}" destId="{7D5B4FB7-E4BE-4A28-9C64-52D8DD484223}" srcOrd="0" destOrd="0" presId="urn:microsoft.com/office/officeart/2005/8/layout/orgChart1"/>
    <dgm:cxn modelId="{C28EE6FB-B096-4E07-95BB-DB1D5EBEE9C9}" type="presParOf" srcId="{4C37E706-8ADC-4F2C-AFA0-1B91215198A0}" destId="{AF24382A-DD59-42E6-B138-AA0D9AF25BE0}" srcOrd="1" destOrd="0" presId="urn:microsoft.com/office/officeart/2005/8/layout/orgChart1"/>
    <dgm:cxn modelId="{2A6D01AB-CC1E-4DF0-98DB-715432632736}" type="presParOf" srcId="{5878613E-2FE9-48A9-ADA4-1488687FEA8E}" destId="{A5AFE9DC-F825-4F98-A64D-44BD2ACF3A4C}" srcOrd="1" destOrd="0" presId="urn:microsoft.com/office/officeart/2005/8/layout/orgChart1"/>
    <dgm:cxn modelId="{C31BFB40-ABE7-4A30-9647-EA68BAABFA71}" type="presParOf" srcId="{5878613E-2FE9-48A9-ADA4-1488687FEA8E}" destId="{542147B1-25AC-4DF2-88BB-4A977B3453E5}" srcOrd="2" destOrd="0" presId="urn:microsoft.com/office/officeart/2005/8/layout/orgChart1"/>
    <dgm:cxn modelId="{212EFC8B-EBE2-41FC-8558-EA78264E6A70}" type="presParOf" srcId="{9510B30A-202B-4D7D-A124-759C35C9B327}" destId="{D8417D40-9653-4D69-8032-EBEAE4FB7CCF}" srcOrd="6" destOrd="0" presId="urn:microsoft.com/office/officeart/2005/8/layout/orgChart1"/>
    <dgm:cxn modelId="{E0436F34-8A4F-4AE5-9E67-664734262608}" type="presParOf" srcId="{9510B30A-202B-4D7D-A124-759C35C9B327}" destId="{0CDD474E-CCF2-4222-845B-53DD61DA2C89}" srcOrd="7" destOrd="0" presId="urn:microsoft.com/office/officeart/2005/8/layout/orgChart1"/>
    <dgm:cxn modelId="{1F76634E-3045-4A61-8935-40929070DA03}" type="presParOf" srcId="{0CDD474E-CCF2-4222-845B-53DD61DA2C89}" destId="{63A78D6F-659E-4E9D-80AC-1194C3224634}" srcOrd="0" destOrd="0" presId="urn:microsoft.com/office/officeart/2005/8/layout/orgChart1"/>
    <dgm:cxn modelId="{75108D4F-B081-4DAB-8F3F-D4BCBBDA4C83}" type="presParOf" srcId="{63A78D6F-659E-4E9D-80AC-1194C3224634}" destId="{2EFB0EA3-DE86-46EE-8EA7-8AD0D201C582}" srcOrd="0" destOrd="0" presId="urn:microsoft.com/office/officeart/2005/8/layout/orgChart1"/>
    <dgm:cxn modelId="{3608B371-AB6F-45B8-83EF-1D852C538699}" type="presParOf" srcId="{63A78D6F-659E-4E9D-80AC-1194C3224634}" destId="{C92E1996-6977-4EF7-B12B-DA02E458CE89}" srcOrd="1" destOrd="0" presId="urn:microsoft.com/office/officeart/2005/8/layout/orgChart1"/>
    <dgm:cxn modelId="{0B4CAF8F-1DF0-4706-A9F1-F1F15EE93822}" type="presParOf" srcId="{0CDD474E-CCF2-4222-845B-53DD61DA2C89}" destId="{ADEF0C17-B5E2-46B4-A787-C83FB5ECC2BC}" srcOrd="1" destOrd="0" presId="urn:microsoft.com/office/officeart/2005/8/layout/orgChart1"/>
    <dgm:cxn modelId="{17B2B2F3-1E31-42D3-8153-B4E20097B84F}" type="presParOf" srcId="{0CDD474E-CCF2-4222-845B-53DD61DA2C89}" destId="{7323517C-73DE-458C-864A-D0A525DE23C2}" srcOrd="2" destOrd="0" presId="urn:microsoft.com/office/officeart/2005/8/layout/orgChart1"/>
    <dgm:cxn modelId="{F6B60DBE-C172-47C2-97D6-6B392AB911BB}" type="presParOf" srcId="{9510B30A-202B-4D7D-A124-759C35C9B327}" destId="{333944BD-D376-41A6-8824-E9E049BA5F0E}" srcOrd="8" destOrd="0" presId="urn:microsoft.com/office/officeart/2005/8/layout/orgChart1"/>
    <dgm:cxn modelId="{982D5AB7-5F07-4B7D-A836-50F601731850}" type="presParOf" srcId="{9510B30A-202B-4D7D-A124-759C35C9B327}" destId="{BAAE75B9-53E9-476C-8803-48A7480BA830}" srcOrd="9" destOrd="0" presId="urn:microsoft.com/office/officeart/2005/8/layout/orgChart1"/>
    <dgm:cxn modelId="{7574896B-021B-40F4-9144-B059355E1298}" type="presParOf" srcId="{BAAE75B9-53E9-476C-8803-48A7480BA830}" destId="{BF6469B1-8041-4E54-8784-950A734300A5}" srcOrd="0" destOrd="0" presId="urn:microsoft.com/office/officeart/2005/8/layout/orgChart1"/>
    <dgm:cxn modelId="{D3A567B5-654D-43E6-9E84-77B14F64D9CC}" type="presParOf" srcId="{BF6469B1-8041-4E54-8784-950A734300A5}" destId="{C2399B88-1FD9-424E-A4EC-7BB964E09015}" srcOrd="0" destOrd="0" presId="urn:microsoft.com/office/officeart/2005/8/layout/orgChart1"/>
    <dgm:cxn modelId="{71EB5BCE-7B81-4D88-B843-08769EEF818F}" type="presParOf" srcId="{BF6469B1-8041-4E54-8784-950A734300A5}" destId="{062C1D98-593A-4901-93E1-8A4B2FCD2137}" srcOrd="1" destOrd="0" presId="urn:microsoft.com/office/officeart/2005/8/layout/orgChart1"/>
    <dgm:cxn modelId="{C2B6FB9D-2784-4F26-AFC6-6F4025280A67}" type="presParOf" srcId="{BAAE75B9-53E9-476C-8803-48A7480BA830}" destId="{8713CC51-2526-44A2-85FF-430816159AD8}" srcOrd="1" destOrd="0" presId="urn:microsoft.com/office/officeart/2005/8/layout/orgChart1"/>
    <dgm:cxn modelId="{0E567671-33B0-4C65-81B6-6EFA3E5DD651}" type="presParOf" srcId="{BAAE75B9-53E9-476C-8803-48A7480BA830}" destId="{ECFB3749-4D4E-4FCD-B18D-D6D56B048B29}" srcOrd="2" destOrd="0" presId="urn:microsoft.com/office/officeart/2005/8/layout/orgChart1"/>
    <dgm:cxn modelId="{F6E4CDFD-2A9F-41C8-AFA9-247A6EB58D3D}" type="presParOf" srcId="{9510B30A-202B-4D7D-A124-759C35C9B327}" destId="{6685ACEE-03AB-40BC-B3DE-7C0E864C288E}" srcOrd="10" destOrd="0" presId="urn:microsoft.com/office/officeart/2005/8/layout/orgChart1"/>
    <dgm:cxn modelId="{9C1B23DE-E6E3-4B0B-94F6-82AB5CC4D386}" type="presParOf" srcId="{9510B30A-202B-4D7D-A124-759C35C9B327}" destId="{EEADB84B-2A6C-41F9-9869-72A22382935C}" srcOrd="11" destOrd="0" presId="urn:microsoft.com/office/officeart/2005/8/layout/orgChart1"/>
    <dgm:cxn modelId="{2FA5EC6E-A213-44C1-B3CC-D28F08E4D6E2}" type="presParOf" srcId="{EEADB84B-2A6C-41F9-9869-72A22382935C}" destId="{CB84484A-B8AF-4BB5-9905-32AC2492BB32}" srcOrd="0" destOrd="0" presId="urn:microsoft.com/office/officeart/2005/8/layout/orgChart1"/>
    <dgm:cxn modelId="{4A797308-3E3F-4581-BC7E-9DE7F1A815C1}" type="presParOf" srcId="{CB84484A-B8AF-4BB5-9905-32AC2492BB32}" destId="{AD0AFA45-614F-4FAA-94DA-E47DDE6DD985}" srcOrd="0" destOrd="0" presId="urn:microsoft.com/office/officeart/2005/8/layout/orgChart1"/>
    <dgm:cxn modelId="{632C0D0A-36B7-4B96-98E8-D0299EAC9B40}" type="presParOf" srcId="{CB84484A-B8AF-4BB5-9905-32AC2492BB32}" destId="{F21E1559-5B92-408F-A4A1-A2AEDFE2B883}" srcOrd="1" destOrd="0" presId="urn:microsoft.com/office/officeart/2005/8/layout/orgChart1"/>
    <dgm:cxn modelId="{DC92434B-007D-4DD5-BB6B-E42A73E11656}" type="presParOf" srcId="{EEADB84B-2A6C-41F9-9869-72A22382935C}" destId="{720AAE0F-2142-48C1-AA9C-5134A2422B38}" srcOrd="1" destOrd="0" presId="urn:microsoft.com/office/officeart/2005/8/layout/orgChart1"/>
    <dgm:cxn modelId="{106EE2D7-24A9-4CD5-8497-BC2E9CF02970}" type="presParOf" srcId="{EEADB84B-2A6C-41F9-9869-72A22382935C}" destId="{ED107197-CECF-4919-8887-58DB99FB9ECD}" srcOrd="2" destOrd="0" presId="urn:microsoft.com/office/officeart/2005/8/layout/orgChart1"/>
    <dgm:cxn modelId="{016EB2A2-5DD0-4577-B689-6D4194913B95}" type="presParOf" srcId="{3FC5BC90-2BD8-4DCA-808A-7BBF96544134}" destId="{FC1B7084-938D-433B-A2B8-81E5BAE39BFE}" srcOrd="2" destOrd="0" presId="urn:microsoft.com/office/officeart/2005/8/layout/orgChart1"/>
    <dgm:cxn modelId="{C53DFBE9-4A53-4E3C-9282-E293097CCB10}" type="presParOf" srcId="{76410B66-8B4E-45B4-8921-6AF36E13BFE5}" destId="{8CFAA60C-A68C-4B17-8DC3-B154D373E4BA}" srcOrd="2" destOrd="0" presId="urn:microsoft.com/office/officeart/2005/8/layout/orgChart1"/>
    <dgm:cxn modelId="{1C6D3307-0B0D-45BB-BF94-6316596CBC6C}" type="presParOf" srcId="{A469AA56-1C7B-45E7-9BDC-7E77FBF0AEF6}" destId="{06C2D3F5-344B-43F0-8A83-10A99A50960F}" srcOrd="2" destOrd="0" presId="urn:microsoft.com/office/officeart/2005/8/layout/orgChart1"/>
    <dgm:cxn modelId="{82724A2E-552B-463F-BCEB-4FA32364D037}" type="presParOf" srcId="{1E44F013-A04D-4922-BB98-CB193D4B577B}" destId="{0B41AF05-D17D-4614-9427-12CA0B05000B}" srcOrd="2" destOrd="0" presId="urn:microsoft.com/office/officeart/2005/8/layout/orgChart1"/>
    <dgm:cxn modelId="{3D5415F7-2BBB-4F8F-98B8-62BC088DF61E}" type="presParOf" srcId="{20E654BA-8A23-44E5-A75A-1E65C089755A}" destId="{054617BA-1E5A-41BE-9966-D65217CD2B49}" srcOrd="4" destOrd="0" presId="urn:microsoft.com/office/officeart/2005/8/layout/orgChart1"/>
    <dgm:cxn modelId="{9C6C4067-36E7-4C51-B5CA-07AFBAF0DEA9}" type="presParOf" srcId="{20E654BA-8A23-44E5-A75A-1E65C089755A}" destId="{D1DCC1DF-A713-4FCD-A424-878CF8A60383}" srcOrd="5" destOrd="0" presId="urn:microsoft.com/office/officeart/2005/8/layout/orgChart1"/>
    <dgm:cxn modelId="{B94BFF3B-D24C-4E8B-8DC7-D574374C8F95}" type="presParOf" srcId="{D1DCC1DF-A713-4FCD-A424-878CF8A60383}" destId="{F3D43F50-4F0B-4497-AD7E-053332D29CAD}" srcOrd="0" destOrd="0" presId="urn:microsoft.com/office/officeart/2005/8/layout/orgChart1"/>
    <dgm:cxn modelId="{6B7B8BD2-222E-46C8-A1EE-638F563733B2}" type="presParOf" srcId="{F3D43F50-4F0B-4497-AD7E-053332D29CAD}" destId="{30E57B33-BF64-4CA8-8B47-88C04188C5F0}" srcOrd="0" destOrd="0" presId="urn:microsoft.com/office/officeart/2005/8/layout/orgChart1"/>
    <dgm:cxn modelId="{104C040A-A4C6-478F-A5DA-1A0550AB21F8}" type="presParOf" srcId="{F3D43F50-4F0B-4497-AD7E-053332D29CAD}" destId="{5BFED6F0-A145-4B52-BB43-6FF123288578}" srcOrd="1" destOrd="0" presId="urn:microsoft.com/office/officeart/2005/8/layout/orgChart1"/>
    <dgm:cxn modelId="{74752FA2-2E65-466E-A86F-906B2FF047D9}" type="presParOf" srcId="{D1DCC1DF-A713-4FCD-A424-878CF8A60383}" destId="{1DCD71D6-C14D-4C7D-ABF2-8E65451CDBB8}" srcOrd="1" destOrd="0" presId="urn:microsoft.com/office/officeart/2005/8/layout/orgChart1"/>
    <dgm:cxn modelId="{378C1FF3-6711-4361-AF41-0548E4F37495}" type="presParOf" srcId="{D1DCC1DF-A713-4FCD-A424-878CF8A60383}" destId="{90379172-2E93-4BB0-9B24-0E8B7E5DE477}" srcOrd="2" destOrd="0" presId="urn:microsoft.com/office/officeart/2005/8/layout/orgChart1"/>
    <dgm:cxn modelId="{A5CAC802-759D-4638-B94C-B950F55C019C}" type="presParOf" srcId="{20E654BA-8A23-44E5-A75A-1E65C089755A}" destId="{AF228FB9-644B-4887-B36D-D890864AC436}" srcOrd="6" destOrd="0" presId="urn:microsoft.com/office/officeart/2005/8/layout/orgChart1"/>
    <dgm:cxn modelId="{76D55753-F193-4FBE-A8AC-28C3340FD8CE}" type="presParOf" srcId="{20E654BA-8A23-44E5-A75A-1E65C089755A}" destId="{635FA62B-FBB5-4B22-A5B4-4B99174A9A26}" srcOrd="7" destOrd="0" presId="urn:microsoft.com/office/officeart/2005/8/layout/orgChart1"/>
    <dgm:cxn modelId="{630B82DA-36CB-486B-BFAF-38B5A217E4A4}" type="presParOf" srcId="{635FA62B-FBB5-4B22-A5B4-4B99174A9A26}" destId="{212A5CB2-82C7-4FB2-81C9-3F0AD43631BF}" srcOrd="0" destOrd="0" presId="urn:microsoft.com/office/officeart/2005/8/layout/orgChart1"/>
    <dgm:cxn modelId="{DF1A286A-5A9A-400B-A81B-8888D6E2007B}" type="presParOf" srcId="{212A5CB2-82C7-4FB2-81C9-3F0AD43631BF}" destId="{100B68B0-6F11-445A-A0C7-8D71511AB22F}" srcOrd="0" destOrd="0" presId="urn:microsoft.com/office/officeart/2005/8/layout/orgChart1"/>
    <dgm:cxn modelId="{93DA552E-CDCD-4557-A01A-16AAC0F3F763}" type="presParOf" srcId="{212A5CB2-82C7-4FB2-81C9-3F0AD43631BF}" destId="{CC0C8750-228B-4CCE-9C56-3DE3AF07EAB1}" srcOrd="1" destOrd="0" presId="urn:microsoft.com/office/officeart/2005/8/layout/orgChart1"/>
    <dgm:cxn modelId="{3C4DD767-6A86-4ABB-BC9B-C56A84D314CD}" type="presParOf" srcId="{635FA62B-FBB5-4B22-A5B4-4B99174A9A26}" destId="{3AE7774A-D1C4-4AF2-A3E5-5B82DE5F9E21}" srcOrd="1" destOrd="0" presId="urn:microsoft.com/office/officeart/2005/8/layout/orgChart1"/>
    <dgm:cxn modelId="{66BED473-4678-4E46-95E1-BED8813D9E7B}" type="presParOf" srcId="{635FA62B-FBB5-4B22-A5B4-4B99174A9A26}" destId="{27670475-900F-4694-8606-2030FD652318}" srcOrd="2" destOrd="0" presId="urn:microsoft.com/office/officeart/2005/8/layout/orgChart1"/>
    <dgm:cxn modelId="{34FBC107-AAF3-4550-A4FB-473B5A85CFDC}" type="presParOf" srcId="{5D981A1F-9540-4647-94A1-228635B4023F}" destId="{A627047C-FD94-4703-981B-74086164B9A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228FB9-644B-4887-B36D-D890864AC436}">
      <dsp:nvSpPr>
        <dsp:cNvPr id="0" name=""/>
        <dsp:cNvSpPr/>
      </dsp:nvSpPr>
      <dsp:spPr>
        <a:xfrm>
          <a:off x="5142379" y="935857"/>
          <a:ext cx="1483871" cy="283199"/>
        </a:xfrm>
        <a:custGeom>
          <a:avLst/>
          <a:gdLst/>
          <a:ahLst/>
          <a:cxnLst/>
          <a:rect l="0" t="0" r="0" b="0"/>
          <a:pathLst>
            <a:path>
              <a:moveTo>
                <a:pt x="1483871" y="0"/>
              </a:moveTo>
              <a:lnTo>
                <a:pt x="1483871" y="222941"/>
              </a:lnTo>
              <a:lnTo>
                <a:pt x="0" y="222941"/>
              </a:lnTo>
              <a:lnTo>
                <a:pt x="0" y="2831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4617BA-1E5A-41BE-9966-D65217CD2B49}">
      <dsp:nvSpPr>
        <dsp:cNvPr id="0" name=""/>
        <dsp:cNvSpPr/>
      </dsp:nvSpPr>
      <dsp:spPr>
        <a:xfrm>
          <a:off x="6626250" y="935857"/>
          <a:ext cx="3464705" cy="281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716"/>
              </a:lnTo>
              <a:lnTo>
                <a:pt x="3464705" y="221716"/>
              </a:lnTo>
              <a:lnTo>
                <a:pt x="3464705" y="2819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85ACEE-03AB-40BC-B3DE-7C0E864C288E}">
      <dsp:nvSpPr>
        <dsp:cNvPr id="0" name=""/>
        <dsp:cNvSpPr/>
      </dsp:nvSpPr>
      <dsp:spPr>
        <a:xfrm>
          <a:off x="11075483" y="2967871"/>
          <a:ext cx="91440" cy="26302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30278"/>
              </a:lnTo>
              <a:lnTo>
                <a:pt x="88319" y="263027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3944BD-D376-41A6-8824-E9E049BA5F0E}">
      <dsp:nvSpPr>
        <dsp:cNvPr id="0" name=""/>
        <dsp:cNvSpPr/>
      </dsp:nvSpPr>
      <dsp:spPr>
        <a:xfrm>
          <a:off x="11075483" y="2967871"/>
          <a:ext cx="91440" cy="21856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85614"/>
              </a:lnTo>
              <a:lnTo>
                <a:pt x="125460" y="218561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417D40-9653-4D69-8032-EBEAE4FB7CCF}">
      <dsp:nvSpPr>
        <dsp:cNvPr id="0" name=""/>
        <dsp:cNvSpPr/>
      </dsp:nvSpPr>
      <dsp:spPr>
        <a:xfrm>
          <a:off x="11075483" y="2967871"/>
          <a:ext cx="91440" cy="1795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95821"/>
              </a:lnTo>
              <a:lnTo>
                <a:pt x="58035" y="179582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77B9E3-9D45-401A-BEA9-A394EDBC1E97}">
      <dsp:nvSpPr>
        <dsp:cNvPr id="0" name=""/>
        <dsp:cNvSpPr/>
      </dsp:nvSpPr>
      <dsp:spPr>
        <a:xfrm>
          <a:off x="11075483" y="2967871"/>
          <a:ext cx="91440" cy="14413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1334"/>
              </a:lnTo>
              <a:lnTo>
                <a:pt x="100169" y="144133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72FE4C-4202-4504-9252-3ADC45083284}">
      <dsp:nvSpPr>
        <dsp:cNvPr id="0" name=""/>
        <dsp:cNvSpPr/>
      </dsp:nvSpPr>
      <dsp:spPr>
        <a:xfrm>
          <a:off x="11075483" y="2967871"/>
          <a:ext cx="91440" cy="10014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01466"/>
              </a:lnTo>
              <a:lnTo>
                <a:pt x="101174" y="10014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48E9A0-8592-491D-B80B-51B6D113EAE1}">
      <dsp:nvSpPr>
        <dsp:cNvPr id="0" name=""/>
        <dsp:cNvSpPr/>
      </dsp:nvSpPr>
      <dsp:spPr>
        <a:xfrm>
          <a:off x="11121203" y="2967871"/>
          <a:ext cx="95941" cy="4149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4952"/>
              </a:lnTo>
              <a:lnTo>
                <a:pt x="95941" y="41495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B8C602-19C8-4572-AEFD-6EEC5E61E44D}">
      <dsp:nvSpPr>
        <dsp:cNvPr id="0" name=""/>
        <dsp:cNvSpPr/>
      </dsp:nvSpPr>
      <dsp:spPr>
        <a:xfrm>
          <a:off x="11305036" y="2565651"/>
          <a:ext cx="91440" cy="1152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527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3978F4-A791-4BD1-81FD-B5A068C4067C}">
      <dsp:nvSpPr>
        <dsp:cNvPr id="0" name=""/>
        <dsp:cNvSpPr/>
      </dsp:nvSpPr>
      <dsp:spPr>
        <a:xfrm>
          <a:off x="11305036" y="1973712"/>
          <a:ext cx="91440" cy="114325"/>
        </a:xfrm>
        <a:custGeom>
          <a:avLst/>
          <a:gdLst/>
          <a:ahLst/>
          <a:cxnLst/>
          <a:rect l="0" t="0" r="0" b="0"/>
          <a:pathLst>
            <a:path>
              <a:moveTo>
                <a:pt x="48285" y="0"/>
              </a:moveTo>
              <a:lnTo>
                <a:pt x="48285" y="54068"/>
              </a:lnTo>
              <a:lnTo>
                <a:pt x="45720" y="54068"/>
              </a:lnTo>
              <a:lnTo>
                <a:pt x="45720" y="11432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FFB0DC-B571-4741-99A4-CE6105AAA3CD}">
      <dsp:nvSpPr>
        <dsp:cNvPr id="0" name=""/>
        <dsp:cNvSpPr/>
      </dsp:nvSpPr>
      <dsp:spPr>
        <a:xfrm>
          <a:off x="7525259" y="1573139"/>
          <a:ext cx="3828061" cy="1136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373"/>
              </a:lnTo>
              <a:lnTo>
                <a:pt x="3828061" y="53373"/>
              </a:lnTo>
              <a:lnTo>
                <a:pt x="3828061" y="1136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377B4E-744A-4122-AD84-797B95BCF452}">
      <dsp:nvSpPr>
        <dsp:cNvPr id="0" name=""/>
        <dsp:cNvSpPr/>
      </dsp:nvSpPr>
      <dsp:spPr>
        <a:xfrm>
          <a:off x="10195086" y="2763500"/>
          <a:ext cx="94813" cy="2980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088"/>
              </a:lnTo>
              <a:lnTo>
                <a:pt x="94813" y="29808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33D16C-93E7-4B12-8385-8A39048401D4}">
      <dsp:nvSpPr>
        <dsp:cNvPr id="0" name=""/>
        <dsp:cNvSpPr/>
      </dsp:nvSpPr>
      <dsp:spPr>
        <a:xfrm>
          <a:off x="10467098" y="1967522"/>
          <a:ext cx="91440" cy="1390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8822"/>
              </a:lnTo>
              <a:lnTo>
                <a:pt x="46827" y="78822"/>
              </a:lnTo>
              <a:lnTo>
                <a:pt x="46827" y="13908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851502-6360-472D-82E9-48F9AC50C4B5}">
      <dsp:nvSpPr>
        <dsp:cNvPr id="0" name=""/>
        <dsp:cNvSpPr/>
      </dsp:nvSpPr>
      <dsp:spPr>
        <a:xfrm>
          <a:off x="7525259" y="1573139"/>
          <a:ext cx="2987558" cy="1074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184"/>
              </a:lnTo>
              <a:lnTo>
                <a:pt x="2987558" y="47184"/>
              </a:lnTo>
              <a:lnTo>
                <a:pt x="2987558" y="1074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912923-894F-4398-A5B2-0098EFBEABB4}">
      <dsp:nvSpPr>
        <dsp:cNvPr id="0" name=""/>
        <dsp:cNvSpPr/>
      </dsp:nvSpPr>
      <dsp:spPr>
        <a:xfrm>
          <a:off x="9311288" y="1973712"/>
          <a:ext cx="91440" cy="8345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34505"/>
              </a:lnTo>
              <a:lnTo>
                <a:pt x="107630" y="8345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8DFD00-E902-4AFD-A1E7-0A5BE3B8A952}">
      <dsp:nvSpPr>
        <dsp:cNvPr id="0" name=""/>
        <dsp:cNvSpPr/>
      </dsp:nvSpPr>
      <dsp:spPr>
        <a:xfrm>
          <a:off x="9311288" y="1973712"/>
          <a:ext cx="91440" cy="3142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4292"/>
              </a:lnTo>
              <a:lnTo>
                <a:pt x="107630" y="31429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47B34E-19ED-487F-ADCF-3FC4F3C45B45}">
      <dsp:nvSpPr>
        <dsp:cNvPr id="0" name=""/>
        <dsp:cNvSpPr/>
      </dsp:nvSpPr>
      <dsp:spPr>
        <a:xfrm>
          <a:off x="7525259" y="1573139"/>
          <a:ext cx="2061301" cy="1136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373"/>
              </a:lnTo>
              <a:lnTo>
                <a:pt x="2061301" y="53373"/>
              </a:lnTo>
              <a:lnTo>
                <a:pt x="2061301" y="1136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AB0851-16F9-47B2-AE52-AF025BC1703B}">
      <dsp:nvSpPr>
        <dsp:cNvPr id="0" name=""/>
        <dsp:cNvSpPr/>
      </dsp:nvSpPr>
      <dsp:spPr>
        <a:xfrm>
          <a:off x="8597962" y="2552768"/>
          <a:ext cx="97433" cy="3167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793"/>
              </a:lnTo>
              <a:lnTo>
                <a:pt x="97433" y="3167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471DD0-088D-4249-B989-20864FDF6589}">
      <dsp:nvSpPr>
        <dsp:cNvPr id="0" name=""/>
        <dsp:cNvSpPr/>
      </dsp:nvSpPr>
      <dsp:spPr>
        <a:xfrm>
          <a:off x="8468099" y="2552768"/>
          <a:ext cx="91440" cy="317348"/>
        </a:xfrm>
        <a:custGeom>
          <a:avLst/>
          <a:gdLst/>
          <a:ahLst/>
          <a:cxnLst/>
          <a:rect l="0" t="0" r="0" b="0"/>
          <a:pathLst>
            <a:path>
              <a:moveTo>
                <a:pt x="129862" y="0"/>
              </a:moveTo>
              <a:lnTo>
                <a:pt x="129862" y="317348"/>
              </a:lnTo>
              <a:lnTo>
                <a:pt x="45720" y="3173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FFD1C9-6E4C-4643-8847-3AEBC80778D6}">
      <dsp:nvSpPr>
        <dsp:cNvPr id="0" name=""/>
        <dsp:cNvSpPr/>
      </dsp:nvSpPr>
      <dsp:spPr>
        <a:xfrm>
          <a:off x="8552242" y="1973709"/>
          <a:ext cx="91440" cy="91568"/>
        </a:xfrm>
        <a:custGeom>
          <a:avLst/>
          <a:gdLst/>
          <a:ahLst/>
          <a:cxnLst/>
          <a:rect l="0" t="0" r="0" b="0"/>
          <a:pathLst>
            <a:path>
              <a:moveTo>
                <a:pt x="45725" y="0"/>
              </a:moveTo>
              <a:lnTo>
                <a:pt x="45725" y="31311"/>
              </a:lnTo>
              <a:lnTo>
                <a:pt x="45720" y="31311"/>
              </a:lnTo>
              <a:lnTo>
                <a:pt x="45720" y="915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0362BC-7CDC-42BC-8D13-5C820CCA0F39}">
      <dsp:nvSpPr>
        <dsp:cNvPr id="0" name=""/>
        <dsp:cNvSpPr/>
      </dsp:nvSpPr>
      <dsp:spPr>
        <a:xfrm>
          <a:off x="7525259" y="1573139"/>
          <a:ext cx="1072708" cy="1136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371"/>
              </a:lnTo>
              <a:lnTo>
                <a:pt x="1072708" y="53371"/>
              </a:lnTo>
              <a:lnTo>
                <a:pt x="1072708" y="1136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2E45E7-A3ED-41B9-8EBC-6B74F31E4938}">
      <dsp:nvSpPr>
        <dsp:cNvPr id="0" name=""/>
        <dsp:cNvSpPr/>
      </dsp:nvSpPr>
      <dsp:spPr>
        <a:xfrm>
          <a:off x="7201242" y="1979898"/>
          <a:ext cx="91440" cy="6853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85306"/>
              </a:lnTo>
              <a:lnTo>
                <a:pt x="69920" y="68530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E1B6B7-C08C-4F75-B505-FFEF9DDD33B5}">
      <dsp:nvSpPr>
        <dsp:cNvPr id="0" name=""/>
        <dsp:cNvSpPr/>
      </dsp:nvSpPr>
      <dsp:spPr>
        <a:xfrm>
          <a:off x="7201242" y="1979898"/>
          <a:ext cx="91440" cy="2516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1610"/>
              </a:lnTo>
              <a:lnTo>
                <a:pt x="69920" y="2516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6FD1CF-A6A1-4499-9BA6-82150B42E7BB}">
      <dsp:nvSpPr>
        <dsp:cNvPr id="0" name=""/>
        <dsp:cNvSpPr/>
      </dsp:nvSpPr>
      <dsp:spPr>
        <a:xfrm>
          <a:off x="7430795" y="1573139"/>
          <a:ext cx="91440" cy="119818"/>
        </a:xfrm>
        <a:custGeom>
          <a:avLst/>
          <a:gdLst/>
          <a:ahLst/>
          <a:cxnLst/>
          <a:rect l="0" t="0" r="0" b="0"/>
          <a:pathLst>
            <a:path>
              <a:moveTo>
                <a:pt x="94464" y="0"/>
              </a:moveTo>
              <a:lnTo>
                <a:pt x="94464" y="59560"/>
              </a:lnTo>
              <a:lnTo>
                <a:pt x="45720" y="59560"/>
              </a:lnTo>
              <a:lnTo>
                <a:pt x="45720" y="11981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0E114E-1F20-476C-90FA-4EE9F8AA0519}">
      <dsp:nvSpPr>
        <dsp:cNvPr id="0" name=""/>
        <dsp:cNvSpPr/>
      </dsp:nvSpPr>
      <dsp:spPr>
        <a:xfrm>
          <a:off x="6400726" y="2359389"/>
          <a:ext cx="119816" cy="8620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2048"/>
              </a:lnTo>
              <a:lnTo>
                <a:pt x="119816" y="8620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33500D-88D4-4DF7-B472-17243A88431F}">
      <dsp:nvSpPr>
        <dsp:cNvPr id="0" name=""/>
        <dsp:cNvSpPr/>
      </dsp:nvSpPr>
      <dsp:spPr>
        <a:xfrm>
          <a:off x="6400726" y="2359389"/>
          <a:ext cx="119816" cy="3207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742"/>
              </a:lnTo>
              <a:lnTo>
                <a:pt x="119816" y="3207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E272F0-1568-469A-A24B-1FE3C36B2A91}">
      <dsp:nvSpPr>
        <dsp:cNvPr id="0" name=""/>
        <dsp:cNvSpPr/>
      </dsp:nvSpPr>
      <dsp:spPr>
        <a:xfrm>
          <a:off x="6674516" y="1970498"/>
          <a:ext cx="91440" cy="1019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19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880570-4AEC-4BF8-9F55-31369D4FBA93}">
      <dsp:nvSpPr>
        <dsp:cNvPr id="0" name=""/>
        <dsp:cNvSpPr/>
      </dsp:nvSpPr>
      <dsp:spPr>
        <a:xfrm>
          <a:off x="6720236" y="1573139"/>
          <a:ext cx="805023" cy="110417"/>
        </a:xfrm>
        <a:custGeom>
          <a:avLst/>
          <a:gdLst/>
          <a:ahLst/>
          <a:cxnLst/>
          <a:rect l="0" t="0" r="0" b="0"/>
          <a:pathLst>
            <a:path>
              <a:moveTo>
                <a:pt x="805023" y="0"/>
              </a:moveTo>
              <a:lnTo>
                <a:pt x="805023" y="50160"/>
              </a:lnTo>
              <a:lnTo>
                <a:pt x="0" y="50160"/>
              </a:lnTo>
              <a:lnTo>
                <a:pt x="0" y="11041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DEFC19-0342-45CD-9D37-BC1157DC4768}">
      <dsp:nvSpPr>
        <dsp:cNvPr id="0" name=""/>
        <dsp:cNvSpPr/>
      </dsp:nvSpPr>
      <dsp:spPr>
        <a:xfrm>
          <a:off x="5459403" y="3663661"/>
          <a:ext cx="137466" cy="9089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8923"/>
              </a:lnTo>
              <a:lnTo>
                <a:pt x="137466" y="9089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CC94F4-7BBD-4367-9979-92F60BB93BD6}">
      <dsp:nvSpPr>
        <dsp:cNvPr id="0" name=""/>
        <dsp:cNvSpPr/>
      </dsp:nvSpPr>
      <dsp:spPr>
        <a:xfrm>
          <a:off x="5459403" y="3663661"/>
          <a:ext cx="163009" cy="3913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1357"/>
              </a:lnTo>
              <a:lnTo>
                <a:pt x="163009" y="3913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3B3982-1DA6-4264-A071-6E7F9201084F}">
      <dsp:nvSpPr>
        <dsp:cNvPr id="0" name=""/>
        <dsp:cNvSpPr/>
      </dsp:nvSpPr>
      <dsp:spPr>
        <a:xfrm>
          <a:off x="5734416" y="3134066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75036"/>
              </a:lnTo>
              <a:lnTo>
                <a:pt x="47917" y="75036"/>
              </a:lnTo>
              <a:lnTo>
                <a:pt x="47917" y="1352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B8C5A6-3975-48BC-BD6E-DB8EC5191A9F}">
      <dsp:nvSpPr>
        <dsp:cNvPr id="0" name=""/>
        <dsp:cNvSpPr/>
      </dsp:nvSpPr>
      <dsp:spPr>
        <a:xfrm>
          <a:off x="5734416" y="2649613"/>
          <a:ext cx="91440" cy="120515"/>
        </a:xfrm>
        <a:custGeom>
          <a:avLst/>
          <a:gdLst/>
          <a:ahLst/>
          <a:cxnLst/>
          <a:rect l="0" t="0" r="0" b="0"/>
          <a:pathLst>
            <a:path>
              <a:moveTo>
                <a:pt x="47923" y="0"/>
              </a:moveTo>
              <a:lnTo>
                <a:pt x="47923" y="60257"/>
              </a:lnTo>
              <a:lnTo>
                <a:pt x="45720" y="60257"/>
              </a:lnTo>
              <a:lnTo>
                <a:pt x="45720" y="1205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B4EA72-CD61-4B44-9541-89B0E29C146D}">
      <dsp:nvSpPr>
        <dsp:cNvPr id="0" name=""/>
        <dsp:cNvSpPr/>
      </dsp:nvSpPr>
      <dsp:spPr>
        <a:xfrm>
          <a:off x="5734416" y="1970581"/>
          <a:ext cx="91440" cy="1205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257"/>
              </a:lnTo>
              <a:lnTo>
                <a:pt x="47923" y="60257"/>
              </a:lnTo>
              <a:lnTo>
                <a:pt x="47923" y="1205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B03E02-1910-4575-BE2A-7A8249F33720}">
      <dsp:nvSpPr>
        <dsp:cNvPr id="0" name=""/>
        <dsp:cNvSpPr/>
      </dsp:nvSpPr>
      <dsp:spPr>
        <a:xfrm>
          <a:off x="5780136" y="1573139"/>
          <a:ext cx="1745123" cy="110501"/>
        </a:xfrm>
        <a:custGeom>
          <a:avLst/>
          <a:gdLst/>
          <a:ahLst/>
          <a:cxnLst/>
          <a:rect l="0" t="0" r="0" b="0"/>
          <a:pathLst>
            <a:path>
              <a:moveTo>
                <a:pt x="1745123" y="0"/>
              </a:moveTo>
              <a:lnTo>
                <a:pt x="1745123" y="50243"/>
              </a:lnTo>
              <a:lnTo>
                <a:pt x="0" y="50243"/>
              </a:lnTo>
              <a:lnTo>
                <a:pt x="0" y="11050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710B24-CF20-4C37-A2A8-201D49B062D1}">
      <dsp:nvSpPr>
        <dsp:cNvPr id="0" name=""/>
        <dsp:cNvSpPr/>
      </dsp:nvSpPr>
      <dsp:spPr>
        <a:xfrm>
          <a:off x="4566272" y="3136286"/>
          <a:ext cx="91440" cy="2923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2315"/>
              </a:lnTo>
              <a:lnTo>
                <a:pt x="134367" y="2923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89C382-F78E-4530-AB9D-84974A882618}">
      <dsp:nvSpPr>
        <dsp:cNvPr id="0" name=""/>
        <dsp:cNvSpPr/>
      </dsp:nvSpPr>
      <dsp:spPr>
        <a:xfrm>
          <a:off x="4464921" y="2590607"/>
          <a:ext cx="383465" cy="1635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307"/>
              </a:lnTo>
              <a:lnTo>
                <a:pt x="383465" y="103307"/>
              </a:lnTo>
              <a:lnTo>
                <a:pt x="383465" y="16356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4D0DBF-FEFF-4E24-A059-96797B720A6A}">
      <dsp:nvSpPr>
        <dsp:cNvPr id="0" name=""/>
        <dsp:cNvSpPr/>
      </dsp:nvSpPr>
      <dsp:spPr>
        <a:xfrm>
          <a:off x="3847103" y="3181961"/>
          <a:ext cx="91440" cy="2837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756"/>
              </a:lnTo>
              <a:lnTo>
                <a:pt x="108266" y="28375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866B9B-31D7-48C6-B235-A3182F123AE8}">
      <dsp:nvSpPr>
        <dsp:cNvPr id="0" name=""/>
        <dsp:cNvSpPr/>
      </dsp:nvSpPr>
      <dsp:spPr>
        <a:xfrm>
          <a:off x="4132625" y="2590607"/>
          <a:ext cx="332295" cy="163174"/>
        </a:xfrm>
        <a:custGeom>
          <a:avLst/>
          <a:gdLst/>
          <a:ahLst/>
          <a:cxnLst/>
          <a:rect l="0" t="0" r="0" b="0"/>
          <a:pathLst>
            <a:path>
              <a:moveTo>
                <a:pt x="332295" y="0"/>
              </a:moveTo>
              <a:lnTo>
                <a:pt x="332295" y="102917"/>
              </a:lnTo>
              <a:lnTo>
                <a:pt x="0" y="102917"/>
              </a:lnTo>
              <a:lnTo>
                <a:pt x="0" y="1631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BBF3E1-58F9-4E23-A2BE-9004DBF9FB56}">
      <dsp:nvSpPr>
        <dsp:cNvPr id="0" name=""/>
        <dsp:cNvSpPr/>
      </dsp:nvSpPr>
      <dsp:spPr>
        <a:xfrm>
          <a:off x="4376992" y="1925903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54465"/>
              </a:lnTo>
              <a:lnTo>
                <a:pt x="87929" y="54465"/>
              </a:lnTo>
              <a:lnTo>
                <a:pt x="87929" y="1147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2164F1-F89F-44A3-9715-A8AF1663326C}">
      <dsp:nvSpPr>
        <dsp:cNvPr id="0" name=""/>
        <dsp:cNvSpPr/>
      </dsp:nvSpPr>
      <dsp:spPr>
        <a:xfrm>
          <a:off x="4422712" y="1573139"/>
          <a:ext cx="3102547" cy="111542"/>
        </a:xfrm>
        <a:custGeom>
          <a:avLst/>
          <a:gdLst/>
          <a:ahLst/>
          <a:cxnLst/>
          <a:rect l="0" t="0" r="0" b="0"/>
          <a:pathLst>
            <a:path>
              <a:moveTo>
                <a:pt x="3102547" y="0"/>
              </a:moveTo>
              <a:lnTo>
                <a:pt x="3102547" y="51285"/>
              </a:lnTo>
              <a:lnTo>
                <a:pt x="0" y="51285"/>
              </a:lnTo>
              <a:lnTo>
                <a:pt x="0" y="1115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C5CCC6-9681-429E-A225-73B62D154273}">
      <dsp:nvSpPr>
        <dsp:cNvPr id="0" name=""/>
        <dsp:cNvSpPr/>
      </dsp:nvSpPr>
      <dsp:spPr>
        <a:xfrm>
          <a:off x="6626250" y="935857"/>
          <a:ext cx="899009" cy="2813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068"/>
              </a:lnTo>
              <a:lnTo>
                <a:pt x="899009" y="221068"/>
              </a:lnTo>
              <a:lnTo>
                <a:pt x="899009" y="2813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4BA0E1-3583-4A82-8298-EB62850A8DD2}">
      <dsp:nvSpPr>
        <dsp:cNvPr id="0" name=""/>
        <dsp:cNvSpPr/>
      </dsp:nvSpPr>
      <dsp:spPr>
        <a:xfrm>
          <a:off x="3103044" y="3238758"/>
          <a:ext cx="91440" cy="6714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71442"/>
              </a:lnTo>
              <a:lnTo>
                <a:pt x="131802" y="6714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C31B4D-001C-43B7-9883-3EA2AFE2CB91}">
      <dsp:nvSpPr>
        <dsp:cNvPr id="0" name=""/>
        <dsp:cNvSpPr/>
      </dsp:nvSpPr>
      <dsp:spPr>
        <a:xfrm>
          <a:off x="3103044" y="3238758"/>
          <a:ext cx="91440" cy="2639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3985"/>
              </a:lnTo>
              <a:lnTo>
                <a:pt x="131802" y="26398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396BBA-9B1B-40A8-8A6E-BEAB38103226}">
      <dsp:nvSpPr>
        <dsp:cNvPr id="0" name=""/>
        <dsp:cNvSpPr/>
      </dsp:nvSpPr>
      <dsp:spPr>
        <a:xfrm>
          <a:off x="3332597" y="2694324"/>
          <a:ext cx="91440" cy="1205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05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C27281-47DE-4600-ACB7-C6F8FC043971}">
      <dsp:nvSpPr>
        <dsp:cNvPr id="0" name=""/>
        <dsp:cNvSpPr/>
      </dsp:nvSpPr>
      <dsp:spPr>
        <a:xfrm>
          <a:off x="3332597" y="1991318"/>
          <a:ext cx="91440" cy="1205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05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A3801B-BD01-4305-A2BD-3A7337CF2338}">
      <dsp:nvSpPr>
        <dsp:cNvPr id="0" name=""/>
        <dsp:cNvSpPr/>
      </dsp:nvSpPr>
      <dsp:spPr>
        <a:xfrm>
          <a:off x="1949588" y="1555558"/>
          <a:ext cx="1428729" cy="148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561"/>
              </a:lnTo>
              <a:lnTo>
                <a:pt x="1428729" y="88561"/>
              </a:lnTo>
              <a:lnTo>
                <a:pt x="1428729" y="14881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C040A0-CBCB-49EF-BF84-EE425C59ACD8}">
      <dsp:nvSpPr>
        <dsp:cNvPr id="0" name=""/>
        <dsp:cNvSpPr/>
      </dsp:nvSpPr>
      <dsp:spPr>
        <a:xfrm>
          <a:off x="2291720" y="1991318"/>
          <a:ext cx="105258" cy="16958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5861"/>
              </a:lnTo>
              <a:lnTo>
                <a:pt x="105258" y="16958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8FC509-EC50-439D-B37B-214F90111947}">
      <dsp:nvSpPr>
        <dsp:cNvPr id="0" name=""/>
        <dsp:cNvSpPr/>
      </dsp:nvSpPr>
      <dsp:spPr>
        <a:xfrm>
          <a:off x="2291720" y="1991318"/>
          <a:ext cx="105258" cy="10343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4357"/>
              </a:lnTo>
              <a:lnTo>
                <a:pt x="105258" y="10343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A3D9A1-E88A-451A-A583-3F7C82DC70BF}">
      <dsp:nvSpPr>
        <dsp:cNvPr id="0" name=""/>
        <dsp:cNvSpPr/>
      </dsp:nvSpPr>
      <dsp:spPr>
        <a:xfrm>
          <a:off x="2291720" y="1991318"/>
          <a:ext cx="105258" cy="4181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8173"/>
              </a:lnTo>
              <a:lnTo>
                <a:pt x="105258" y="41817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01FA63-0B2E-4011-B80F-C985BA55AEE3}">
      <dsp:nvSpPr>
        <dsp:cNvPr id="0" name=""/>
        <dsp:cNvSpPr/>
      </dsp:nvSpPr>
      <dsp:spPr>
        <a:xfrm>
          <a:off x="1949588" y="1555558"/>
          <a:ext cx="622820" cy="148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561"/>
              </a:lnTo>
              <a:lnTo>
                <a:pt x="622820" y="88561"/>
              </a:lnTo>
              <a:lnTo>
                <a:pt x="622820" y="14881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A2FBF4-F78C-4107-8501-33D467EE154C}">
      <dsp:nvSpPr>
        <dsp:cNvPr id="0" name=""/>
        <dsp:cNvSpPr/>
      </dsp:nvSpPr>
      <dsp:spPr>
        <a:xfrm>
          <a:off x="1462026" y="1991318"/>
          <a:ext cx="106501" cy="32536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53603"/>
              </a:lnTo>
              <a:lnTo>
                <a:pt x="106501" y="32536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2E0780-E827-4A5F-936D-50C46B68D736}">
      <dsp:nvSpPr>
        <dsp:cNvPr id="0" name=""/>
        <dsp:cNvSpPr/>
      </dsp:nvSpPr>
      <dsp:spPr>
        <a:xfrm>
          <a:off x="1462026" y="1991318"/>
          <a:ext cx="106501" cy="26998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99815"/>
              </a:lnTo>
              <a:lnTo>
                <a:pt x="106501" y="26998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D27DB6-310D-4080-8493-F32A4254944E}">
      <dsp:nvSpPr>
        <dsp:cNvPr id="0" name=""/>
        <dsp:cNvSpPr/>
      </dsp:nvSpPr>
      <dsp:spPr>
        <a:xfrm>
          <a:off x="1462026" y="1991318"/>
          <a:ext cx="106501" cy="21460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6027"/>
              </a:lnTo>
              <a:lnTo>
                <a:pt x="106501" y="214602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951C89-3838-4C88-9430-BE594A003921}">
      <dsp:nvSpPr>
        <dsp:cNvPr id="0" name=""/>
        <dsp:cNvSpPr/>
      </dsp:nvSpPr>
      <dsp:spPr>
        <a:xfrm>
          <a:off x="1462026" y="1991318"/>
          <a:ext cx="113760" cy="17094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9417"/>
              </a:lnTo>
              <a:lnTo>
                <a:pt x="113760" y="170941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CB21A-1ACB-4684-8746-8A29AD5FDDF1}">
      <dsp:nvSpPr>
        <dsp:cNvPr id="0" name=""/>
        <dsp:cNvSpPr/>
      </dsp:nvSpPr>
      <dsp:spPr>
        <a:xfrm>
          <a:off x="1462026" y="1991318"/>
          <a:ext cx="106501" cy="11135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3515"/>
              </a:lnTo>
              <a:lnTo>
                <a:pt x="106501" y="11135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3E4E03-3FC4-40E3-BB6B-376CB1CB4967}">
      <dsp:nvSpPr>
        <dsp:cNvPr id="0" name=""/>
        <dsp:cNvSpPr/>
      </dsp:nvSpPr>
      <dsp:spPr>
        <a:xfrm>
          <a:off x="1462026" y="1991318"/>
          <a:ext cx="106501" cy="4053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5376"/>
              </a:lnTo>
              <a:lnTo>
                <a:pt x="106501" y="4053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DBE8A8-CF96-4183-828A-F26FDA05DE1D}">
      <dsp:nvSpPr>
        <dsp:cNvPr id="0" name=""/>
        <dsp:cNvSpPr/>
      </dsp:nvSpPr>
      <dsp:spPr>
        <a:xfrm>
          <a:off x="1746029" y="1555558"/>
          <a:ext cx="203558" cy="148819"/>
        </a:xfrm>
        <a:custGeom>
          <a:avLst/>
          <a:gdLst/>
          <a:ahLst/>
          <a:cxnLst/>
          <a:rect l="0" t="0" r="0" b="0"/>
          <a:pathLst>
            <a:path>
              <a:moveTo>
                <a:pt x="203558" y="0"/>
              </a:moveTo>
              <a:lnTo>
                <a:pt x="203558" y="88561"/>
              </a:lnTo>
              <a:lnTo>
                <a:pt x="0" y="88561"/>
              </a:lnTo>
              <a:lnTo>
                <a:pt x="0" y="14881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572C4E-5624-4DB2-9541-F6809E1E3A5F}">
      <dsp:nvSpPr>
        <dsp:cNvPr id="0" name=""/>
        <dsp:cNvSpPr/>
      </dsp:nvSpPr>
      <dsp:spPr>
        <a:xfrm>
          <a:off x="708296" y="1991318"/>
          <a:ext cx="91440" cy="29459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45936"/>
              </a:lnTo>
              <a:lnTo>
                <a:pt x="131802" y="294593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FE728E-6883-49E8-93DE-E483D48D14A3}">
      <dsp:nvSpPr>
        <dsp:cNvPr id="0" name=""/>
        <dsp:cNvSpPr/>
      </dsp:nvSpPr>
      <dsp:spPr>
        <a:xfrm>
          <a:off x="708296" y="1991318"/>
          <a:ext cx="91440" cy="24679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67957"/>
              </a:lnTo>
              <a:lnTo>
                <a:pt x="131802" y="24679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B72E71-BDD2-4CFF-9315-27CA09596A0A}">
      <dsp:nvSpPr>
        <dsp:cNvPr id="0" name=""/>
        <dsp:cNvSpPr/>
      </dsp:nvSpPr>
      <dsp:spPr>
        <a:xfrm>
          <a:off x="708296" y="1991318"/>
          <a:ext cx="91440" cy="18007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0781"/>
              </a:lnTo>
              <a:lnTo>
                <a:pt x="131802" y="18007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BC8D9F-E4A8-44B2-B08E-935D93B96F7A}">
      <dsp:nvSpPr>
        <dsp:cNvPr id="0" name=""/>
        <dsp:cNvSpPr/>
      </dsp:nvSpPr>
      <dsp:spPr>
        <a:xfrm>
          <a:off x="708296" y="1991318"/>
          <a:ext cx="91440" cy="10982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98269"/>
              </a:lnTo>
              <a:lnTo>
                <a:pt x="131802" y="109826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86AFC-98AB-4CDC-8995-F6205714C11B}">
      <dsp:nvSpPr>
        <dsp:cNvPr id="0" name=""/>
        <dsp:cNvSpPr/>
      </dsp:nvSpPr>
      <dsp:spPr>
        <a:xfrm>
          <a:off x="708296" y="1991318"/>
          <a:ext cx="91440" cy="411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1202"/>
              </a:lnTo>
              <a:lnTo>
                <a:pt x="119882" y="41120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3C341-D4AF-4035-B6E6-EE2395150A7D}">
      <dsp:nvSpPr>
        <dsp:cNvPr id="0" name=""/>
        <dsp:cNvSpPr/>
      </dsp:nvSpPr>
      <dsp:spPr>
        <a:xfrm>
          <a:off x="983569" y="1555558"/>
          <a:ext cx="966019" cy="148819"/>
        </a:xfrm>
        <a:custGeom>
          <a:avLst/>
          <a:gdLst/>
          <a:ahLst/>
          <a:cxnLst/>
          <a:rect l="0" t="0" r="0" b="0"/>
          <a:pathLst>
            <a:path>
              <a:moveTo>
                <a:pt x="966019" y="0"/>
              </a:moveTo>
              <a:lnTo>
                <a:pt x="966019" y="88561"/>
              </a:lnTo>
              <a:lnTo>
                <a:pt x="0" y="88561"/>
              </a:lnTo>
              <a:lnTo>
                <a:pt x="0" y="14881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DAA727-DA31-40C8-AAF8-CE0BE08061FD}">
      <dsp:nvSpPr>
        <dsp:cNvPr id="0" name=""/>
        <dsp:cNvSpPr/>
      </dsp:nvSpPr>
      <dsp:spPr>
        <a:xfrm>
          <a:off x="13898" y="3212595"/>
          <a:ext cx="91440" cy="9052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05222"/>
              </a:lnTo>
              <a:lnTo>
                <a:pt x="131802" y="90522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C081B0-E3A7-44E9-B008-ED2A20492A73}">
      <dsp:nvSpPr>
        <dsp:cNvPr id="0" name=""/>
        <dsp:cNvSpPr/>
      </dsp:nvSpPr>
      <dsp:spPr>
        <a:xfrm>
          <a:off x="13898" y="3212595"/>
          <a:ext cx="91440" cy="37687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6871"/>
              </a:lnTo>
              <a:lnTo>
                <a:pt x="124427" y="37687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37228A-3DF7-487B-AA32-EB2CC23974BB}">
      <dsp:nvSpPr>
        <dsp:cNvPr id="0" name=""/>
        <dsp:cNvSpPr/>
      </dsp:nvSpPr>
      <dsp:spPr>
        <a:xfrm>
          <a:off x="243451" y="2745423"/>
          <a:ext cx="91440" cy="1205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05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47179F-C15C-42A0-9779-DA79281E5BD3}">
      <dsp:nvSpPr>
        <dsp:cNvPr id="0" name=""/>
        <dsp:cNvSpPr/>
      </dsp:nvSpPr>
      <dsp:spPr>
        <a:xfrm>
          <a:off x="241221" y="1991318"/>
          <a:ext cx="91440" cy="1205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257"/>
              </a:lnTo>
              <a:lnTo>
                <a:pt x="47950" y="60257"/>
              </a:lnTo>
              <a:lnTo>
                <a:pt x="47950" y="1205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72D5CE-9F11-43A3-91A4-7B85C7732C51}">
      <dsp:nvSpPr>
        <dsp:cNvPr id="0" name=""/>
        <dsp:cNvSpPr/>
      </dsp:nvSpPr>
      <dsp:spPr>
        <a:xfrm>
          <a:off x="286941" y="1555558"/>
          <a:ext cx="1662647" cy="148819"/>
        </a:xfrm>
        <a:custGeom>
          <a:avLst/>
          <a:gdLst/>
          <a:ahLst/>
          <a:cxnLst/>
          <a:rect l="0" t="0" r="0" b="0"/>
          <a:pathLst>
            <a:path>
              <a:moveTo>
                <a:pt x="1662647" y="0"/>
              </a:moveTo>
              <a:lnTo>
                <a:pt x="1662647" y="88561"/>
              </a:lnTo>
              <a:lnTo>
                <a:pt x="0" y="88561"/>
              </a:lnTo>
              <a:lnTo>
                <a:pt x="0" y="14881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8ED2B8-6A0F-405E-ABFD-6B2E0902BA2B}">
      <dsp:nvSpPr>
        <dsp:cNvPr id="0" name=""/>
        <dsp:cNvSpPr/>
      </dsp:nvSpPr>
      <dsp:spPr>
        <a:xfrm>
          <a:off x="1949588" y="935857"/>
          <a:ext cx="4676662" cy="281179"/>
        </a:xfrm>
        <a:custGeom>
          <a:avLst/>
          <a:gdLst/>
          <a:ahLst/>
          <a:cxnLst/>
          <a:rect l="0" t="0" r="0" b="0"/>
          <a:pathLst>
            <a:path>
              <a:moveTo>
                <a:pt x="4676662" y="0"/>
              </a:moveTo>
              <a:lnTo>
                <a:pt x="4676662" y="220921"/>
              </a:lnTo>
              <a:lnTo>
                <a:pt x="0" y="220921"/>
              </a:lnTo>
              <a:lnTo>
                <a:pt x="0" y="2811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BF8E30-9AB6-4468-A53D-F5B3A6C34646}">
      <dsp:nvSpPr>
        <dsp:cNvPr id="0" name=""/>
        <dsp:cNvSpPr/>
      </dsp:nvSpPr>
      <dsp:spPr>
        <a:xfrm>
          <a:off x="6146571" y="283324"/>
          <a:ext cx="959359" cy="652533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800" kern="1200" dirty="0"/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Head of Facilities &amp; Sustainability Lead</a:t>
          </a:r>
        </a:p>
      </dsp:txBody>
      <dsp:txXfrm>
        <a:off x="6146571" y="283324"/>
        <a:ext cx="959359" cy="652533"/>
      </dsp:txXfrm>
    </dsp:sp>
    <dsp:sp modelId="{B070DB90-24B4-4403-BA0A-6BD0205F6BF0}">
      <dsp:nvSpPr>
        <dsp:cNvPr id="0" name=""/>
        <dsp:cNvSpPr/>
      </dsp:nvSpPr>
      <dsp:spPr>
        <a:xfrm>
          <a:off x="1557041" y="1217036"/>
          <a:ext cx="785094" cy="338521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 General Manager</a:t>
          </a:r>
        </a:p>
      </dsp:txBody>
      <dsp:txXfrm>
        <a:off x="1557041" y="1217036"/>
        <a:ext cx="785094" cy="338521"/>
      </dsp:txXfrm>
    </dsp:sp>
    <dsp:sp modelId="{0C8DDBE2-6493-4EF6-8D8A-BD0E9DBAEC3C}">
      <dsp:nvSpPr>
        <dsp:cNvPr id="0" name=""/>
        <dsp:cNvSpPr/>
      </dsp:nvSpPr>
      <dsp:spPr>
        <a:xfrm>
          <a:off x="0" y="1704377"/>
          <a:ext cx="573882" cy="286941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 err="1"/>
            <a:t>ArtCare</a:t>
          </a:r>
          <a:endParaRPr lang="en-GB" sz="800" kern="1200" dirty="0"/>
        </a:p>
      </dsp:txBody>
      <dsp:txXfrm>
        <a:off x="0" y="1704377"/>
        <a:ext cx="573882" cy="286941"/>
      </dsp:txXfrm>
    </dsp:sp>
    <dsp:sp modelId="{80C28AD3-A22A-452C-B747-95B69FF4F924}">
      <dsp:nvSpPr>
        <dsp:cNvPr id="0" name=""/>
        <dsp:cNvSpPr/>
      </dsp:nvSpPr>
      <dsp:spPr>
        <a:xfrm>
          <a:off x="32281" y="2111834"/>
          <a:ext cx="513779" cy="6335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Support Manager  </a:t>
          </a:r>
        </a:p>
      </dsp:txBody>
      <dsp:txXfrm>
        <a:off x="32281" y="2111834"/>
        <a:ext cx="513779" cy="633589"/>
      </dsp:txXfrm>
    </dsp:sp>
    <dsp:sp modelId="{3DABE642-F976-4C4C-AACB-87789D719274}">
      <dsp:nvSpPr>
        <dsp:cNvPr id="0" name=""/>
        <dsp:cNvSpPr/>
      </dsp:nvSpPr>
      <dsp:spPr>
        <a:xfrm>
          <a:off x="2230" y="2865938"/>
          <a:ext cx="573882" cy="346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Co-ordinator</a:t>
          </a:r>
        </a:p>
      </dsp:txBody>
      <dsp:txXfrm>
        <a:off x="2230" y="2865938"/>
        <a:ext cx="573882" cy="346656"/>
      </dsp:txXfrm>
    </dsp:sp>
    <dsp:sp modelId="{B6E72FFE-E6E7-41D3-A028-C3BFE72D3719}">
      <dsp:nvSpPr>
        <dsp:cNvPr id="0" name=""/>
        <dsp:cNvSpPr/>
      </dsp:nvSpPr>
      <dsp:spPr>
        <a:xfrm>
          <a:off x="138326" y="3355233"/>
          <a:ext cx="573882" cy="4684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Exhibitions &amp; Collections</a:t>
          </a:r>
        </a:p>
      </dsp:txBody>
      <dsp:txXfrm>
        <a:off x="138326" y="3355233"/>
        <a:ext cx="573882" cy="468466"/>
      </dsp:txXfrm>
    </dsp:sp>
    <dsp:sp modelId="{10568C1F-E543-42BE-B5DA-15D18BA55CD0}">
      <dsp:nvSpPr>
        <dsp:cNvPr id="0" name=""/>
        <dsp:cNvSpPr/>
      </dsp:nvSpPr>
      <dsp:spPr>
        <a:xfrm>
          <a:off x="145700" y="3922091"/>
          <a:ext cx="573882" cy="3914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Projects Assistant</a:t>
          </a:r>
        </a:p>
      </dsp:txBody>
      <dsp:txXfrm>
        <a:off x="145700" y="3922091"/>
        <a:ext cx="573882" cy="391450"/>
      </dsp:txXfrm>
    </dsp:sp>
    <dsp:sp modelId="{0EACC817-5150-4513-B5DA-65723C2912C8}">
      <dsp:nvSpPr>
        <dsp:cNvPr id="0" name=""/>
        <dsp:cNvSpPr/>
      </dsp:nvSpPr>
      <dsp:spPr>
        <a:xfrm>
          <a:off x="696628" y="1704377"/>
          <a:ext cx="573882" cy="286941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Waste &amp; Recycling </a:t>
          </a:r>
        </a:p>
      </dsp:txBody>
      <dsp:txXfrm>
        <a:off x="696628" y="1704377"/>
        <a:ext cx="573882" cy="286941"/>
      </dsp:txXfrm>
    </dsp:sp>
    <dsp:sp modelId="{72605E92-9873-40BB-B2D2-10ADCF12FB2F}">
      <dsp:nvSpPr>
        <dsp:cNvPr id="0" name=""/>
        <dsp:cNvSpPr/>
      </dsp:nvSpPr>
      <dsp:spPr>
        <a:xfrm>
          <a:off x="828179" y="2085151"/>
          <a:ext cx="514916" cy="6347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t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Support Manager</a:t>
          </a:r>
        </a:p>
      </dsp:txBody>
      <dsp:txXfrm>
        <a:off x="828179" y="2085151"/>
        <a:ext cx="514916" cy="634739"/>
      </dsp:txXfrm>
    </dsp:sp>
    <dsp:sp modelId="{4C3C3CF6-069D-4ECB-A0D3-00DAD000CE88}">
      <dsp:nvSpPr>
        <dsp:cNvPr id="0" name=""/>
        <dsp:cNvSpPr/>
      </dsp:nvSpPr>
      <dsp:spPr>
        <a:xfrm>
          <a:off x="840098" y="2867089"/>
          <a:ext cx="573882" cy="4449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t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Team Leader Recycling Centre</a:t>
          </a:r>
        </a:p>
      </dsp:txBody>
      <dsp:txXfrm>
        <a:off x="840098" y="2867089"/>
        <a:ext cx="573882" cy="444997"/>
      </dsp:txXfrm>
    </dsp:sp>
    <dsp:sp modelId="{63C9C61B-6EA1-4150-A3C4-4549F2943D31}">
      <dsp:nvSpPr>
        <dsp:cNvPr id="0" name=""/>
        <dsp:cNvSpPr/>
      </dsp:nvSpPr>
      <dsp:spPr>
        <a:xfrm>
          <a:off x="840098" y="3432601"/>
          <a:ext cx="573882" cy="7189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t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800" kern="1200" dirty="0"/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Team Leader Waste &amp; Grounds</a:t>
          </a:r>
        </a:p>
      </dsp:txBody>
      <dsp:txXfrm>
        <a:off x="840098" y="3432601"/>
        <a:ext cx="573882" cy="718997"/>
      </dsp:txXfrm>
    </dsp:sp>
    <dsp:sp modelId="{FC76A385-A10A-487D-A55B-8629E590CDBC}">
      <dsp:nvSpPr>
        <dsp:cNvPr id="0" name=""/>
        <dsp:cNvSpPr/>
      </dsp:nvSpPr>
      <dsp:spPr>
        <a:xfrm>
          <a:off x="840098" y="4272114"/>
          <a:ext cx="573882" cy="374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t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Waste &amp; Grounds Assistants </a:t>
          </a:r>
        </a:p>
      </dsp:txBody>
      <dsp:txXfrm>
        <a:off x="840098" y="4272114"/>
        <a:ext cx="573882" cy="374323"/>
      </dsp:txXfrm>
    </dsp:sp>
    <dsp:sp modelId="{9AB1B098-7009-4140-9A4F-0173A8B15446}">
      <dsp:nvSpPr>
        <dsp:cNvPr id="0" name=""/>
        <dsp:cNvSpPr/>
      </dsp:nvSpPr>
      <dsp:spPr>
        <a:xfrm>
          <a:off x="840098" y="4766953"/>
          <a:ext cx="573882" cy="3406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Stars Appeal Gardener</a:t>
          </a:r>
        </a:p>
      </dsp:txBody>
      <dsp:txXfrm>
        <a:off x="840098" y="4766953"/>
        <a:ext cx="573882" cy="340604"/>
      </dsp:txXfrm>
    </dsp:sp>
    <dsp:sp modelId="{4921B3BE-2C77-47DA-BF94-B6CDE1AFB53C}">
      <dsp:nvSpPr>
        <dsp:cNvPr id="0" name=""/>
        <dsp:cNvSpPr/>
      </dsp:nvSpPr>
      <dsp:spPr>
        <a:xfrm>
          <a:off x="1391025" y="1704377"/>
          <a:ext cx="710007" cy="286941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Housekeeping</a:t>
          </a:r>
        </a:p>
      </dsp:txBody>
      <dsp:txXfrm>
        <a:off x="1391025" y="1704377"/>
        <a:ext cx="710007" cy="286941"/>
      </dsp:txXfrm>
    </dsp:sp>
    <dsp:sp modelId="{742C5F0E-CAB4-46FC-BB34-B6369849C4C0}">
      <dsp:nvSpPr>
        <dsp:cNvPr id="0" name=""/>
        <dsp:cNvSpPr/>
      </dsp:nvSpPr>
      <dsp:spPr>
        <a:xfrm>
          <a:off x="1568527" y="2111834"/>
          <a:ext cx="573882" cy="5697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Manager </a:t>
          </a:r>
        </a:p>
      </dsp:txBody>
      <dsp:txXfrm>
        <a:off x="1568527" y="2111834"/>
        <a:ext cx="573882" cy="569721"/>
      </dsp:txXfrm>
    </dsp:sp>
    <dsp:sp modelId="{3AEB9090-BADD-499A-9FE2-47703E1A0EA0}">
      <dsp:nvSpPr>
        <dsp:cNvPr id="0" name=""/>
        <dsp:cNvSpPr/>
      </dsp:nvSpPr>
      <dsp:spPr>
        <a:xfrm>
          <a:off x="1568527" y="2802071"/>
          <a:ext cx="629244" cy="6055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Deputy Housekeeping Manager </a:t>
          </a:r>
        </a:p>
      </dsp:txBody>
      <dsp:txXfrm>
        <a:off x="1568527" y="2802071"/>
        <a:ext cx="629244" cy="605526"/>
      </dsp:txXfrm>
    </dsp:sp>
    <dsp:sp modelId="{45243833-AF97-405F-A72D-C96ADDE54007}">
      <dsp:nvSpPr>
        <dsp:cNvPr id="0" name=""/>
        <dsp:cNvSpPr/>
      </dsp:nvSpPr>
      <dsp:spPr>
        <a:xfrm>
          <a:off x="1575787" y="3528113"/>
          <a:ext cx="573882" cy="3452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Administrator</a:t>
          </a:r>
        </a:p>
      </dsp:txBody>
      <dsp:txXfrm>
        <a:off x="1575787" y="3528113"/>
        <a:ext cx="573882" cy="345247"/>
      </dsp:txXfrm>
    </dsp:sp>
    <dsp:sp modelId="{A5A59F08-F113-46C3-B3AD-AEF6FB8CD3F9}">
      <dsp:nvSpPr>
        <dsp:cNvPr id="0" name=""/>
        <dsp:cNvSpPr/>
      </dsp:nvSpPr>
      <dsp:spPr>
        <a:xfrm>
          <a:off x="1568527" y="3993876"/>
          <a:ext cx="573882" cy="2869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Housekeeping Supervisors </a:t>
          </a:r>
        </a:p>
      </dsp:txBody>
      <dsp:txXfrm>
        <a:off x="1568527" y="3993876"/>
        <a:ext cx="573882" cy="286941"/>
      </dsp:txXfrm>
    </dsp:sp>
    <dsp:sp modelId="{51110C89-248D-448D-9C42-D2609BC67DB1}">
      <dsp:nvSpPr>
        <dsp:cNvPr id="0" name=""/>
        <dsp:cNvSpPr/>
      </dsp:nvSpPr>
      <dsp:spPr>
        <a:xfrm>
          <a:off x="1568527" y="4401332"/>
          <a:ext cx="573882" cy="5796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Cleaning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Assistants </a:t>
          </a:r>
        </a:p>
      </dsp:txBody>
      <dsp:txXfrm>
        <a:off x="1568527" y="4401332"/>
        <a:ext cx="573882" cy="579604"/>
      </dsp:txXfrm>
    </dsp:sp>
    <dsp:sp modelId="{6D08404A-9F5D-44E0-8E58-F0D5F97D0277}">
      <dsp:nvSpPr>
        <dsp:cNvPr id="0" name=""/>
        <dsp:cNvSpPr/>
      </dsp:nvSpPr>
      <dsp:spPr>
        <a:xfrm>
          <a:off x="1568527" y="5101452"/>
          <a:ext cx="573882" cy="2869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Bank Cleaning Assistants </a:t>
          </a:r>
        </a:p>
      </dsp:txBody>
      <dsp:txXfrm>
        <a:off x="1568527" y="5101452"/>
        <a:ext cx="573882" cy="286941"/>
      </dsp:txXfrm>
    </dsp:sp>
    <dsp:sp modelId="{532F5B11-0F0F-416A-BD05-5EF0A50B5F8D}">
      <dsp:nvSpPr>
        <dsp:cNvPr id="0" name=""/>
        <dsp:cNvSpPr/>
      </dsp:nvSpPr>
      <dsp:spPr>
        <a:xfrm>
          <a:off x="2221548" y="1704377"/>
          <a:ext cx="701720" cy="286941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 err="1"/>
            <a:t>Odstock</a:t>
          </a:r>
          <a:r>
            <a:rPr lang="en-GB" sz="800" kern="1200" dirty="0"/>
            <a:t> Health &amp; Fitness </a:t>
          </a:r>
        </a:p>
      </dsp:txBody>
      <dsp:txXfrm>
        <a:off x="2221548" y="1704377"/>
        <a:ext cx="701720" cy="286941"/>
      </dsp:txXfrm>
    </dsp:sp>
    <dsp:sp modelId="{306472C2-ACE2-4EF6-8741-7E992CC3BC1E}">
      <dsp:nvSpPr>
        <dsp:cNvPr id="0" name=""/>
        <dsp:cNvSpPr/>
      </dsp:nvSpPr>
      <dsp:spPr>
        <a:xfrm>
          <a:off x="2396978" y="2111834"/>
          <a:ext cx="573882" cy="595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Manager</a:t>
          </a:r>
        </a:p>
      </dsp:txBody>
      <dsp:txXfrm>
        <a:off x="2396978" y="2111834"/>
        <a:ext cx="573882" cy="595316"/>
      </dsp:txXfrm>
    </dsp:sp>
    <dsp:sp modelId="{05A3E036-EB6C-439D-9409-827B37555E40}">
      <dsp:nvSpPr>
        <dsp:cNvPr id="0" name=""/>
        <dsp:cNvSpPr/>
      </dsp:nvSpPr>
      <dsp:spPr>
        <a:xfrm>
          <a:off x="2396978" y="2827666"/>
          <a:ext cx="573882" cy="3960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700" kern="1200" dirty="0"/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Team Leaders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 </a:t>
          </a:r>
        </a:p>
      </dsp:txBody>
      <dsp:txXfrm>
        <a:off x="2396978" y="2827666"/>
        <a:ext cx="573882" cy="396019"/>
      </dsp:txXfrm>
    </dsp:sp>
    <dsp:sp modelId="{7FAEC04B-6605-4972-B3DD-50166BF428BA}">
      <dsp:nvSpPr>
        <dsp:cNvPr id="0" name=""/>
        <dsp:cNvSpPr/>
      </dsp:nvSpPr>
      <dsp:spPr>
        <a:xfrm>
          <a:off x="2396978" y="3344200"/>
          <a:ext cx="573882" cy="6859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Leisure Assistants/Gym Instructors </a:t>
          </a:r>
          <a:endParaRPr lang="en-GB" sz="700" kern="1200" dirty="0">
            <a:solidFill>
              <a:srgbClr val="92D050"/>
            </a:solidFill>
          </a:endParaRPr>
        </a:p>
      </dsp:txBody>
      <dsp:txXfrm>
        <a:off x="2396978" y="3344200"/>
        <a:ext cx="573882" cy="685958"/>
      </dsp:txXfrm>
    </dsp:sp>
    <dsp:sp modelId="{406B2866-6901-45D3-89E2-1D28DB1E0B5A}">
      <dsp:nvSpPr>
        <dsp:cNvPr id="0" name=""/>
        <dsp:cNvSpPr/>
      </dsp:nvSpPr>
      <dsp:spPr>
        <a:xfrm>
          <a:off x="3091376" y="1704377"/>
          <a:ext cx="573882" cy="286941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  Portering &amp; Post </a:t>
          </a:r>
        </a:p>
      </dsp:txBody>
      <dsp:txXfrm>
        <a:off x="3091376" y="1704377"/>
        <a:ext cx="573882" cy="286941"/>
      </dsp:txXfrm>
    </dsp:sp>
    <dsp:sp modelId="{9AF60D5B-CC8C-41D6-A0BB-3CF1625E816A}">
      <dsp:nvSpPr>
        <dsp:cNvPr id="0" name=""/>
        <dsp:cNvSpPr/>
      </dsp:nvSpPr>
      <dsp:spPr>
        <a:xfrm>
          <a:off x="3091376" y="2111834"/>
          <a:ext cx="573882" cy="5824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Manager</a:t>
          </a:r>
        </a:p>
      </dsp:txBody>
      <dsp:txXfrm>
        <a:off x="3091376" y="2111834"/>
        <a:ext cx="573882" cy="582490"/>
      </dsp:txXfrm>
    </dsp:sp>
    <dsp:sp modelId="{F39E2A1E-DF40-418B-9960-D0922A876001}">
      <dsp:nvSpPr>
        <dsp:cNvPr id="0" name=""/>
        <dsp:cNvSpPr/>
      </dsp:nvSpPr>
      <dsp:spPr>
        <a:xfrm>
          <a:off x="3091376" y="2814840"/>
          <a:ext cx="573882" cy="4239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700" kern="1200" dirty="0"/>
            <a:t>Team Leaders </a:t>
          </a:r>
        </a:p>
        <a:p>
          <a:pPr marL="0"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800" kern="1200" dirty="0"/>
        </a:p>
      </dsp:txBody>
      <dsp:txXfrm>
        <a:off x="3091376" y="2814840"/>
        <a:ext cx="573882" cy="423918"/>
      </dsp:txXfrm>
    </dsp:sp>
    <dsp:sp modelId="{523B1E3E-6A1E-4CC1-B708-9218A7927190}">
      <dsp:nvSpPr>
        <dsp:cNvPr id="0" name=""/>
        <dsp:cNvSpPr/>
      </dsp:nvSpPr>
      <dsp:spPr>
        <a:xfrm>
          <a:off x="3234847" y="3359273"/>
          <a:ext cx="573882" cy="2869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Post Room Porters</a:t>
          </a:r>
        </a:p>
      </dsp:txBody>
      <dsp:txXfrm>
        <a:off x="3234847" y="3359273"/>
        <a:ext cx="573882" cy="286941"/>
      </dsp:txXfrm>
    </dsp:sp>
    <dsp:sp modelId="{3C01669F-C20D-49A6-A793-0D5BC6BA69AE}">
      <dsp:nvSpPr>
        <dsp:cNvPr id="0" name=""/>
        <dsp:cNvSpPr/>
      </dsp:nvSpPr>
      <dsp:spPr>
        <a:xfrm>
          <a:off x="3234847" y="3766730"/>
          <a:ext cx="573882" cy="2869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Porters</a:t>
          </a:r>
          <a:r>
            <a:rPr lang="en-GB" sz="800" kern="1200" dirty="0"/>
            <a:t> </a:t>
          </a:r>
        </a:p>
      </dsp:txBody>
      <dsp:txXfrm>
        <a:off x="3234847" y="3766730"/>
        <a:ext cx="573882" cy="286941"/>
      </dsp:txXfrm>
    </dsp:sp>
    <dsp:sp modelId="{ED849B5D-CFAA-4DE3-A369-F34475FE42CB}">
      <dsp:nvSpPr>
        <dsp:cNvPr id="0" name=""/>
        <dsp:cNvSpPr/>
      </dsp:nvSpPr>
      <dsp:spPr>
        <a:xfrm>
          <a:off x="7157834" y="1217183"/>
          <a:ext cx="734850" cy="355956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General Manager</a:t>
          </a:r>
          <a:r>
            <a:rPr lang="en-GB" sz="700" kern="1200" dirty="0"/>
            <a:t> </a:t>
          </a:r>
        </a:p>
      </dsp:txBody>
      <dsp:txXfrm>
        <a:off x="7157834" y="1217183"/>
        <a:ext cx="734850" cy="355956"/>
      </dsp:txXfrm>
    </dsp:sp>
    <dsp:sp modelId="{A571BA26-99B1-46B7-9D44-1E3FFB540A18}">
      <dsp:nvSpPr>
        <dsp:cNvPr id="0" name=""/>
        <dsp:cNvSpPr/>
      </dsp:nvSpPr>
      <dsp:spPr>
        <a:xfrm>
          <a:off x="4135770" y="1684682"/>
          <a:ext cx="573882" cy="286941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tx1"/>
              </a:solidFill>
            </a:rPr>
            <a:t>Security &amp; Car Parking</a:t>
          </a:r>
        </a:p>
      </dsp:txBody>
      <dsp:txXfrm>
        <a:off x="4135770" y="1684682"/>
        <a:ext cx="573882" cy="286941"/>
      </dsp:txXfrm>
    </dsp:sp>
    <dsp:sp modelId="{8A1FBDE5-8FCE-470C-A703-CF1C4BACE59F}">
      <dsp:nvSpPr>
        <dsp:cNvPr id="0" name=""/>
        <dsp:cNvSpPr/>
      </dsp:nvSpPr>
      <dsp:spPr>
        <a:xfrm>
          <a:off x="4177979" y="2040626"/>
          <a:ext cx="573882" cy="549980"/>
        </a:xfrm>
        <a:prstGeom prst="rect">
          <a:avLst/>
        </a:prstGeom>
        <a:solidFill>
          <a:srgbClr val="00B050">
            <a:alpha val="36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tx1"/>
              </a:solidFill>
            </a:rPr>
            <a:t>Security &amp; Car Parking Manager </a:t>
          </a:r>
        </a:p>
      </dsp:txBody>
      <dsp:txXfrm>
        <a:off x="4177979" y="2040626"/>
        <a:ext cx="573882" cy="549980"/>
      </dsp:txXfrm>
    </dsp:sp>
    <dsp:sp modelId="{CC40F14D-0ECF-4835-AF7E-D087A2FD0DD2}">
      <dsp:nvSpPr>
        <dsp:cNvPr id="0" name=""/>
        <dsp:cNvSpPr/>
      </dsp:nvSpPr>
      <dsp:spPr>
        <a:xfrm>
          <a:off x="3832872" y="2753782"/>
          <a:ext cx="599506" cy="428179"/>
        </a:xfrm>
        <a:prstGeom prst="rect">
          <a:avLst/>
        </a:prstGeom>
        <a:solidFill>
          <a:srgbClr val="00B050">
            <a:alpha val="37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tx1"/>
              </a:solidFill>
            </a:rPr>
            <a:t>Car Parking Manager</a:t>
          </a:r>
        </a:p>
      </dsp:txBody>
      <dsp:txXfrm>
        <a:off x="3832872" y="2753782"/>
        <a:ext cx="599506" cy="428179"/>
      </dsp:txXfrm>
    </dsp:sp>
    <dsp:sp modelId="{EE000B99-C827-4804-99E6-80EBF21CAF8B}">
      <dsp:nvSpPr>
        <dsp:cNvPr id="0" name=""/>
        <dsp:cNvSpPr/>
      </dsp:nvSpPr>
      <dsp:spPr>
        <a:xfrm>
          <a:off x="3955369" y="3259817"/>
          <a:ext cx="573882" cy="411800"/>
        </a:xfrm>
        <a:prstGeom prst="rect">
          <a:avLst/>
        </a:prstGeom>
        <a:solidFill>
          <a:srgbClr val="00B050">
            <a:alpha val="36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tx1"/>
              </a:solidFill>
            </a:rPr>
            <a:t>Car Park Attendant </a:t>
          </a:r>
        </a:p>
      </dsp:txBody>
      <dsp:txXfrm>
        <a:off x="3955369" y="3259817"/>
        <a:ext cx="573882" cy="411800"/>
      </dsp:txXfrm>
    </dsp:sp>
    <dsp:sp modelId="{D2A1AC2D-A9AA-4A0D-A620-215E9269A888}">
      <dsp:nvSpPr>
        <dsp:cNvPr id="0" name=""/>
        <dsp:cNvSpPr/>
      </dsp:nvSpPr>
      <dsp:spPr>
        <a:xfrm>
          <a:off x="4552894" y="2754172"/>
          <a:ext cx="590984" cy="382113"/>
        </a:xfrm>
        <a:prstGeom prst="rect">
          <a:avLst/>
        </a:prstGeom>
        <a:solidFill>
          <a:srgbClr val="AADEB4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Security Team Leader</a:t>
          </a:r>
        </a:p>
      </dsp:txBody>
      <dsp:txXfrm>
        <a:off x="4552894" y="2754172"/>
        <a:ext cx="590984" cy="382113"/>
      </dsp:txXfrm>
    </dsp:sp>
    <dsp:sp modelId="{69596846-08C5-4A05-A09E-FABF8E724244}">
      <dsp:nvSpPr>
        <dsp:cNvPr id="0" name=""/>
        <dsp:cNvSpPr/>
      </dsp:nvSpPr>
      <dsp:spPr>
        <a:xfrm>
          <a:off x="4700640" y="3232882"/>
          <a:ext cx="573882" cy="391439"/>
        </a:xfrm>
        <a:prstGeom prst="rect">
          <a:avLst/>
        </a:prstGeom>
        <a:solidFill>
          <a:srgbClr val="00B050">
            <a:alpha val="36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tx1"/>
              </a:solidFill>
            </a:rPr>
            <a:t>Security Officers </a:t>
          </a:r>
        </a:p>
      </dsp:txBody>
      <dsp:txXfrm>
        <a:off x="4700640" y="3232882"/>
        <a:ext cx="573882" cy="391439"/>
      </dsp:txXfrm>
    </dsp:sp>
    <dsp:sp modelId="{B6FBBA5C-D0E1-43E7-9364-B924988457B4}">
      <dsp:nvSpPr>
        <dsp:cNvPr id="0" name=""/>
        <dsp:cNvSpPr/>
      </dsp:nvSpPr>
      <dsp:spPr>
        <a:xfrm>
          <a:off x="5415233" y="1683640"/>
          <a:ext cx="729806" cy="286941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tx1"/>
              </a:solidFill>
            </a:rPr>
            <a:t>Accommodation</a:t>
          </a:r>
        </a:p>
      </dsp:txBody>
      <dsp:txXfrm>
        <a:off x="5415233" y="1683640"/>
        <a:ext cx="729806" cy="286941"/>
      </dsp:txXfrm>
    </dsp:sp>
    <dsp:sp modelId="{642D66E0-A48D-45F5-A8E6-C0EAD8605D1C}">
      <dsp:nvSpPr>
        <dsp:cNvPr id="0" name=""/>
        <dsp:cNvSpPr/>
      </dsp:nvSpPr>
      <dsp:spPr>
        <a:xfrm>
          <a:off x="5357253" y="2091096"/>
          <a:ext cx="850172" cy="558516"/>
        </a:xfrm>
        <a:prstGeom prst="rect">
          <a:avLst/>
        </a:prstGeom>
        <a:solidFill>
          <a:srgbClr val="00B050">
            <a:alpha val="36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tx1"/>
              </a:solidFill>
            </a:rPr>
            <a:t>Transport, Accommodation &amp; HQ Manager</a:t>
          </a:r>
        </a:p>
      </dsp:txBody>
      <dsp:txXfrm>
        <a:off x="5357253" y="2091096"/>
        <a:ext cx="850172" cy="558516"/>
      </dsp:txXfrm>
    </dsp:sp>
    <dsp:sp modelId="{8CF426E2-6F56-42E9-9A84-5D18304D45B0}">
      <dsp:nvSpPr>
        <dsp:cNvPr id="0" name=""/>
        <dsp:cNvSpPr/>
      </dsp:nvSpPr>
      <dsp:spPr>
        <a:xfrm>
          <a:off x="5413571" y="2770129"/>
          <a:ext cx="733129" cy="409657"/>
        </a:xfrm>
        <a:prstGeom prst="rect">
          <a:avLst/>
        </a:prstGeom>
        <a:solidFill>
          <a:srgbClr val="00B050">
            <a:alpha val="36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tx1"/>
              </a:solidFill>
            </a:rPr>
            <a:t>Accommodation Coordinator</a:t>
          </a:r>
        </a:p>
      </dsp:txBody>
      <dsp:txXfrm>
        <a:off x="5413571" y="2770129"/>
        <a:ext cx="733129" cy="409657"/>
      </dsp:txXfrm>
    </dsp:sp>
    <dsp:sp modelId="{AD02230F-F730-44B6-849C-8B922B782271}">
      <dsp:nvSpPr>
        <dsp:cNvPr id="0" name=""/>
        <dsp:cNvSpPr/>
      </dsp:nvSpPr>
      <dsp:spPr>
        <a:xfrm>
          <a:off x="5378671" y="3269360"/>
          <a:ext cx="807326" cy="394300"/>
        </a:xfrm>
        <a:prstGeom prst="rect">
          <a:avLst/>
        </a:prstGeom>
        <a:solidFill>
          <a:srgbClr val="00B050">
            <a:alpha val="36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tx1"/>
              </a:solidFill>
            </a:rPr>
            <a:t>Accommodation Supervisor</a:t>
          </a:r>
        </a:p>
      </dsp:txBody>
      <dsp:txXfrm>
        <a:off x="5378671" y="3269360"/>
        <a:ext cx="807326" cy="394300"/>
      </dsp:txXfrm>
    </dsp:sp>
    <dsp:sp modelId="{D1E733E5-B759-4F86-BBC4-149E076FEBB3}">
      <dsp:nvSpPr>
        <dsp:cNvPr id="0" name=""/>
        <dsp:cNvSpPr/>
      </dsp:nvSpPr>
      <dsp:spPr>
        <a:xfrm>
          <a:off x="5622413" y="3829682"/>
          <a:ext cx="849638" cy="450672"/>
        </a:xfrm>
        <a:prstGeom prst="rect">
          <a:avLst/>
        </a:prstGeom>
        <a:solidFill>
          <a:srgbClr val="00B050">
            <a:alpha val="36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tx1"/>
              </a:solidFill>
            </a:rPr>
            <a:t>Cleaning Assistants</a:t>
          </a:r>
        </a:p>
      </dsp:txBody>
      <dsp:txXfrm>
        <a:off x="5622413" y="3829682"/>
        <a:ext cx="849638" cy="450672"/>
      </dsp:txXfrm>
    </dsp:sp>
    <dsp:sp modelId="{F9F6981A-1602-4BDD-B4F6-B61CA511B2BD}">
      <dsp:nvSpPr>
        <dsp:cNvPr id="0" name=""/>
        <dsp:cNvSpPr/>
      </dsp:nvSpPr>
      <dsp:spPr>
        <a:xfrm>
          <a:off x="5596869" y="4386305"/>
          <a:ext cx="809357" cy="372558"/>
        </a:xfrm>
        <a:prstGeom prst="rect">
          <a:avLst/>
        </a:prstGeom>
        <a:solidFill>
          <a:srgbClr val="00B050">
            <a:alpha val="36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tx1"/>
              </a:solidFill>
            </a:rPr>
            <a:t>Maintenance Officer</a:t>
          </a:r>
        </a:p>
      </dsp:txBody>
      <dsp:txXfrm>
        <a:off x="5596869" y="4386305"/>
        <a:ext cx="809357" cy="372558"/>
      </dsp:txXfrm>
    </dsp:sp>
    <dsp:sp modelId="{5C6C40B8-6D32-420B-A898-2A864A7D8C44}">
      <dsp:nvSpPr>
        <dsp:cNvPr id="0" name=""/>
        <dsp:cNvSpPr/>
      </dsp:nvSpPr>
      <dsp:spPr>
        <a:xfrm>
          <a:off x="6433294" y="1683557"/>
          <a:ext cx="573882" cy="286941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tx1"/>
              </a:solidFill>
            </a:rPr>
            <a:t>Switchboard</a:t>
          </a:r>
        </a:p>
      </dsp:txBody>
      <dsp:txXfrm>
        <a:off x="6433294" y="1683557"/>
        <a:ext cx="573882" cy="286941"/>
      </dsp:txXfrm>
    </dsp:sp>
    <dsp:sp modelId="{EA5A2FC2-7700-4166-9335-08FD0202CE5C}">
      <dsp:nvSpPr>
        <dsp:cNvPr id="0" name=""/>
        <dsp:cNvSpPr/>
      </dsp:nvSpPr>
      <dsp:spPr>
        <a:xfrm>
          <a:off x="6320848" y="2072448"/>
          <a:ext cx="798775" cy="286941"/>
        </a:xfrm>
        <a:prstGeom prst="rect">
          <a:avLst/>
        </a:prstGeom>
        <a:solidFill>
          <a:srgbClr val="00B050">
            <a:alpha val="36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tx1"/>
              </a:solidFill>
            </a:rPr>
            <a:t>Switchboard &amp; NUPT Manager</a:t>
          </a:r>
        </a:p>
      </dsp:txBody>
      <dsp:txXfrm>
        <a:off x="6320848" y="2072448"/>
        <a:ext cx="798775" cy="286941"/>
      </dsp:txXfrm>
    </dsp:sp>
    <dsp:sp modelId="{7B86456D-FBC0-48FD-A964-B7F4A2C8B9D7}">
      <dsp:nvSpPr>
        <dsp:cNvPr id="0" name=""/>
        <dsp:cNvSpPr/>
      </dsp:nvSpPr>
      <dsp:spPr>
        <a:xfrm>
          <a:off x="6520542" y="2479905"/>
          <a:ext cx="573882" cy="400455"/>
        </a:xfrm>
        <a:prstGeom prst="rect">
          <a:avLst/>
        </a:prstGeom>
        <a:solidFill>
          <a:srgbClr val="00B050">
            <a:alpha val="36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tx1"/>
              </a:solidFill>
            </a:rPr>
            <a:t>Telephony &amp; IT Support</a:t>
          </a:r>
        </a:p>
      </dsp:txBody>
      <dsp:txXfrm>
        <a:off x="6520542" y="2479905"/>
        <a:ext cx="573882" cy="400455"/>
      </dsp:txXfrm>
    </dsp:sp>
    <dsp:sp modelId="{AE6F3FBD-0E75-4EBC-AA7D-E28DA45C31D3}">
      <dsp:nvSpPr>
        <dsp:cNvPr id="0" name=""/>
        <dsp:cNvSpPr/>
      </dsp:nvSpPr>
      <dsp:spPr>
        <a:xfrm>
          <a:off x="6520542" y="2967871"/>
          <a:ext cx="573882" cy="507134"/>
        </a:xfrm>
        <a:prstGeom prst="rect">
          <a:avLst/>
        </a:prstGeom>
        <a:solidFill>
          <a:srgbClr val="00B050">
            <a:alpha val="36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tx1"/>
              </a:solidFill>
            </a:rPr>
            <a:t>Telephonists</a:t>
          </a:r>
          <a:endParaRPr lang="en-GB" sz="800" kern="1200" dirty="0">
            <a:solidFill>
              <a:schemeClr val="tx1"/>
            </a:solidFill>
          </a:endParaRP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600" kern="1200" dirty="0">
            <a:solidFill>
              <a:schemeClr val="tx1"/>
            </a:solidFill>
          </a:endParaRPr>
        </a:p>
      </dsp:txBody>
      <dsp:txXfrm>
        <a:off x="6520542" y="2967871"/>
        <a:ext cx="573882" cy="507134"/>
      </dsp:txXfrm>
    </dsp:sp>
    <dsp:sp modelId="{027996AF-5B18-4A4F-8CB8-794EE3E5D3A8}">
      <dsp:nvSpPr>
        <dsp:cNvPr id="0" name=""/>
        <dsp:cNvSpPr/>
      </dsp:nvSpPr>
      <dsp:spPr>
        <a:xfrm>
          <a:off x="7189574" y="1692957"/>
          <a:ext cx="573882" cy="286941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tx1"/>
              </a:solidFill>
            </a:rPr>
            <a:t>NUPT</a:t>
          </a:r>
        </a:p>
      </dsp:txBody>
      <dsp:txXfrm>
        <a:off x="7189574" y="1692957"/>
        <a:ext cx="573882" cy="286941"/>
      </dsp:txXfrm>
    </dsp:sp>
    <dsp:sp modelId="{7CC12CAC-4FE3-4A28-8234-030048D0F0D7}">
      <dsp:nvSpPr>
        <dsp:cNvPr id="0" name=""/>
        <dsp:cNvSpPr/>
      </dsp:nvSpPr>
      <dsp:spPr>
        <a:xfrm>
          <a:off x="7271163" y="2088038"/>
          <a:ext cx="756044" cy="286941"/>
        </a:xfrm>
        <a:prstGeom prst="rect">
          <a:avLst/>
        </a:prstGeom>
        <a:solidFill>
          <a:srgbClr val="00B050">
            <a:alpha val="36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tx1"/>
              </a:solidFill>
            </a:rPr>
            <a:t>Switchboard &amp; NUPT Manager</a:t>
          </a:r>
        </a:p>
      </dsp:txBody>
      <dsp:txXfrm>
        <a:off x="7271163" y="2088038"/>
        <a:ext cx="756044" cy="286941"/>
      </dsp:txXfrm>
    </dsp:sp>
    <dsp:sp modelId="{D1E79444-599F-4EF5-8FAF-5FFAEFB4D811}">
      <dsp:nvSpPr>
        <dsp:cNvPr id="0" name=""/>
        <dsp:cNvSpPr/>
      </dsp:nvSpPr>
      <dsp:spPr>
        <a:xfrm>
          <a:off x="7271163" y="2479905"/>
          <a:ext cx="573882" cy="370598"/>
        </a:xfrm>
        <a:prstGeom prst="rect">
          <a:avLst/>
        </a:prstGeom>
        <a:solidFill>
          <a:srgbClr val="00B050">
            <a:alpha val="36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tx1"/>
              </a:solidFill>
            </a:rPr>
            <a:t>Transport Facilitator</a:t>
          </a:r>
        </a:p>
      </dsp:txBody>
      <dsp:txXfrm>
        <a:off x="7271163" y="2479905"/>
        <a:ext cx="573882" cy="370598"/>
      </dsp:txXfrm>
    </dsp:sp>
    <dsp:sp modelId="{83DEA1EF-DE59-42D2-9E1F-76974B6484BB}">
      <dsp:nvSpPr>
        <dsp:cNvPr id="0" name=""/>
        <dsp:cNvSpPr/>
      </dsp:nvSpPr>
      <dsp:spPr>
        <a:xfrm>
          <a:off x="8311026" y="1686768"/>
          <a:ext cx="573882" cy="286941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tx1"/>
              </a:solidFill>
            </a:rPr>
            <a:t>Reception</a:t>
          </a:r>
        </a:p>
      </dsp:txBody>
      <dsp:txXfrm>
        <a:off x="8311026" y="1686768"/>
        <a:ext cx="573882" cy="286941"/>
      </dsp:txXfrm>
    </dsp:sp>
    <dsp:sp modelId="{6A5B28C8-08B1-4A92-B3CC-F70AC034A47C}">
      <dsp:nvSpPr>
        <dsp:cNvPr id="0" name=""/>
        <dsp:cNvSpPr/>
      </dsp:nvSpPr>
      <dsp:spPr>
        <a:xfrm>
          <a:off x="8166201" y="2065278"/>
          <a:ext cx="863520" cy="487490"/>
        </a:xfrm>
        <a:prstGeom prst="rect">
          <a:avLst/>
        </a:prstGeom>
        <a:solidFill>
          <a:srgbClr val="00B050">
            <a:alpha val="36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tx1"/>
              </a:solidFill>
            </a:rPr>
            <a:t>Transport, Accommodation &amp; HQ Manager</a:t>
          </a:r>
        </a:p>
      </dsp:txBody>
      <dsp:txXfrm>
        <a:off x="8166201" y="2065278"/>
        <a:ext cx="863520" cy="487490"/>
      </dsp:txXfrm>
    </dsp:sp>
    <dsp:sp modelId="{75F62253-62C8-4C7A-86FC-034485AAFB5B}">
      <dsp:nvSpPr>
        <dsp:cNvPr id="0" name=""/>
        <dsp:cNvSpPr/>
      </dsp:nvSpPr>
      <dsp:spPr>
        <a:xfrm>
          <a:off x="7916918" y="2639433"/>
          <a:ext cx="596900" cy="461367"/>
        </a:xfrm>
        <a:prstGeom prst="rect">
          <a:avLst/>
        </a:prstGeom>
        <a:solidFill>
          <a:srgbClr val="00B050">
            <a:alpha val="36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tx1"/>
              </a:solidFill>
            </a:rPr>
            <a:t>Facilities Admin Assistant </a:t>
          </a:r>
        </a:p>
      </dsp:txBody>
      <dsp:txXfrm>
        <a:off x="7916918" y="2639433"/>
        <a:ext cx="596900" cy="461367"/>
      </dsp:txXfrm>
    </dsp:sp>
    <dsp:sp modelId="{46109CB2-E10B-4AF2-B9DB-F72552DFA475}">
      <dsp:nvSpPr>
        <dsp:cNvPr id="0" name=""/>
        <dsp:cNvSpPr/>
      </dsp:nvSpPr>
      <dsp:spPr>
        <a:xfrm>
          <a:off x="8695396" y="2655395"/>
          <a:ext cx="615425" cy="428331"/>
        </a:xfrm>
        <a:prstGeom prst="rect">
          <a:avLst/>
        </a:prstGeom>
        <a:solidFill>
          <a:srgbClr val="00B050">
            <a:alpha val="36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tx1"/>
              </a:solidFill>
            </a:rPr>
            <a:t>Receptionists</a:t>
          </a:r>
        </a:p>
      </dsp:txBody>
      <dsp:txXfrm>
        <a:off x="8695396" y="2655395"/>
        <a:ext cx="615425" cy="428331"/>
      </dsp:txXfrm>
    </dsp:sp>
    <dsp:sp modelId="{F278300B-771C-4271-95BA-0D8D768A178E}">
      <dsp:nvSpPr>
        <dsp:cNvPr id="0" name=""/>
        <dsp:cNvSpPr/>
      </dsp:nvSpPr>
      <dsp:spPr>
        <a:xfrm>
          <a:off x="9299619" y="1686770"/>
          <a:ext cx="573882" cy="286941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tx1"/>
              </a:solidFill>
            </a:rPr>
            <a:t>Sustainability</a:t>
          </a:r>
        </a:p>
      </dsp:txBody>
      <dsp:txXfrm>
        <a:off x="9299619" y="1686770"/>
        <a:ext cx="573882" cy="286941"/>
      </dsp:txXfrm>
    </dsp:sp>
    <dsp:sp modelId="{952007FB-E219-4517-89C3-3EE073B6274C}">
      <dsp:nvSpPr>
        <dsp:cNvPr id="0" name=""/>
        <dsp:cNvSpPr/>
      </dsp:nvSpPr>
      <dsp:spPr>
        <a:xfrm>
          <a:off x="9418918" y="2088038"/>
          <a:ext cx="573882" cy="399932"/>
        </a:xfrm>
        <a:prstGeom prst="rect">
          <a:avLst/>
        </a:prstGeom>
        <a:solidFill>
          <a:srgbClr val="00B050">
            <a:alpha val="36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tx1"/>
              </a:solidFill>
            </a:rPr>
            <a:t>Sustainability Manager</a:t>
          </a:r>
        </a:p>
      </dsp:txBody>
      <dsp:txXfrm>
        <a:off x="9418918" y="2088038"/>
        <a:ext cx="573882" cy="399932"/>
      </dsp:txXfrm>
    </dsp:sp>
    <dsp:sp modelId="{5361433E-0692-4FA4-B823-382859D35E48}">
      <dsp:nvSpPr>
        <dsp:cNvPr id="0" name=""/>
        <dsp:cNvSpPr/>
      </dsp:nvSpPr>
      <dsp:spPr>
        <a:xfrm>
          <a:off x="9418918" y="2608486"/>
          <a:ext cx="574835" cy="399462"/>
        </a:xfrm>
        <a:prstGeom prst="rect">
          <a:avLst/>
        </a:prstGeom>
        <a:solidFill>
          <a:srgbClr val="00B050">
            <a:alpha val="36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tx1"/>
              </a:solidFill>
            </a:rPr>
            <a:t>Sustainability Officer</a:t>
          </a:r>
        </a:p>
      </dsp:txBody>
      <dsp:txXfrm>
        <a:off x="9418918" y="2608486"/>
        <a:ext cx="574835" cy="399462"/>
      </dsp:txXfrm>
    </dsp:sp>
    <dsp:sp modelId="{8FE5BF5B-249F-4ED1-A57A-F605E44BBE6E}">
      <dsp:nvSpPr>
        <dsp:cNvPr id="0" name=""/>
        <dsp:cNvSpPr/>
      </dsp:nvSpPr>
      <dsp:spPr>
        <a:xfrm>
          <a:off x="10225877" y="1680581"/>
          <a:ext cx="573882" cy="286941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tx1"/>
              </a:solidFill>
            </a:rPr>
            <a:t>Couriers</a:t>
          </a:r>
        </a:p>
      </dsp:txBody>
      <dsp:txXfrm>
        <a:off x="10225877" y="1680581"/>
        <a:ext cx="573882" cy="286941"/>
      </dsp:txXfrm>
    </dsp:sp>
    <dsp:sp modelId="{E9A1F700-46F1-432D-9B6B-0D3DCA2B3EFC}">
      <dsp:nvSpPr>
        <dsp:cNvPr id="0" name=""/>
        <dsp:cNvSpPr/>
      </dsp:nvSpPr>
      <dsp:spPr>
        <a:xfrm>
          <a:off x="10115376" y="2106603"/>
          <a:ext cx="797099" cy="656897"/>
        </a:xfrm>
        <a:prstGeom prst="rect">
          <a:avLst/>
        </a:prstGeom>
        <a:solidFill>
          <a:srgbClr val="00B050">
            <a:alpha val="36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tx1"/>
              </a:solidFill>
            </a:rPr>
            <a:t>Transport, Accommodation &amp; HQ Manager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600" kern="1200" dirty="0"/>
        </a:p>
      </dsp:txBody>
      <dsp:txXfrm>
        <a:off x="10115376" y="2106603"/>
        <a:ext cx="797099" cy="656897"/>
      </dsp:txXfrm>
    </dsp:sp>
    <dsp:sp modelId="{E0AEB783-2315-4814-98FD-86DAC566831A}">
      <dsp:nvSpPr>
        <dsp:cNvPr id="0" name=""/>
        <dsp:cNvSpPr/>
      </dsp:nvSpPr>
      <dsp:spPr>
        <a:xfrm>
          <a:off x="10289899" y="2865450"/>
          <a:ext cx="663258" cy="392277"/>
        </a:xfrm>
        <a:prstGeom prst="rect">
          <a:avLst/>
        </a:prstGeom>
        <a:solidFill>
          <a:srgbClr val="00B050">
            <a:alpha val="36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tx1"/>
              </a:solidFill>
            </a:rPr>
            <a:t>Couriers</a:t>
          </a:r>
        </a:p>
      </dsp:txBody>
      <dsp:txXfrm>
        <a:off x="10289899" y="2865450"/>
        <a:ext cx="663258" cy="392277"/>
      </dsp:txXfrm>
    </dsp:sp>
    <dsp:sp modelId="{B61ACE82-D93C-4BFD-872A-6062BA82471D}">
      <dsp:nvSpPr>
        <dsp:cNvPr id="0" name=""/>
        <dsp:cNvSpPr/>
      </dsp:nvSpPr>
      <dsp:spPr>
        <a:xfrm>
          <a:off x="11066380" y="1686770"/>
          <a:ext cx="573882" cy="286941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tx1"/>
              </a:solidFill>
            </a:rPr>
            <a:t>Catering</a:t>
          </a:r>
        </a:p>
      </dsp:txBody>
      <dsp:txXfrm>
        <a:off x="11066380" y="1686770"/>
        <a:ext cx="573882" cy="286941"/>
      </dsp:txXfrm>
    </dsp:sp>
    <dsp:sp modelId="{3FA274A6-180A-4E90-947C-F0A0578889F2}">
      <dsp:nvSpPr>
        <dsp:cNvPr id="0" name=""/>
        <dsp:cNvSpPr/>
      </dsp:nvSpPr>
      <dsp:spPr>
        <a:xfrm>
          <a:off x="11063814" y="2088038"/>
          <a:ext cx="573882" cy="477613"/>
        </a:xfrm>
        <a:prstGeom prst="rect">
          <a:avLst/>
        </a:prstGeom>
        <a:solidFill>
          <a:srgbClr val="00B050">
            <a:alpha val="36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tx1"/>
              </a:solidFill>
            </a:rPr>
            <a:t>Catering Manager</a:t>
          </a:r>
        </a:p>
      </dsp:txBody>
      <dsp:txXfrm>
        <a:off x="11063814" y="2088038"/>
        <a:ext cx="573882" cy="477613"/>
      </dsp:txXfrm>
    </dsp:sp>
    <dsp:sp modelId="{828550A2-C2F8-42EA-930E-BBA5D9A15DB9}">
      <dsp:nvSpPr>
        <dsp:cNvPr id="0" name=""/>
        <dsp:cNvSpPr/>
      </dsp:nvSpPr>
      <dsp:spPr>
        <a:xfrm>
          <a:off x="11063814" y="2680930"/>
          <a:ext cx="573882" cy="286941"/>
        </a:xfrm>
        <a:prstGeom prst="rect">
          <a:avLst/>
        </a:prstGeom>
        <a:solidFill>
          <a:srgbClr val="00B050">
            <a:alpha val="36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tx1"/>
              </a:solidFill>
            </a:rPr>
            <a:t>Head Chef</a:t>
          </a:r>
        </a:p>
      </dsp:txBody>
      <dsp:txXfrm>
        <a:off x="11063814" y="2680930"/>
        <a:ext cx="573882" cy="286941"/>
      </dsp:txXfrm>
    </dsp:sp>
    <dsp:sp modelId="{54062A65-22F0-4E18-BEE9-7F29254C96A0}">
      <dsp:nvSpPr>
        <dsp:cNvPr id="0" name=""/>
        <dsp:cNvSpPr/>
      </dsp:nvSpPr>
      <dsp:spPr>
        <a:xfrm>
          <a:off x="11217144" y="3093623"/>
          <a:ext cx="506749" cy="578401"/>
        </a:xfrm>
        <a:prstGeom prst="rect">
          <a:avLst/>
        </a:prstGeom>
        <a:solidFill>
          <a:srgbClr val="00B050">
            <a:alpha val="36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tx1"/>
              </a:solidFill>
            </a:rPr>
            <a:t>Assistant Head Chef</a:t>
          </a:r>
        </a:p>
      </dsp:txBody>
      <dsp:txXfrm>
        <a:off x="11217144" y="3093623"/>
        <a:ext cx="506749" cy="578401"/>
      </dsp:txXfrm>
    </dsp:sp>
    <dsp:sp modelId="{D269F77E-270C-4FA0-9BD8-973D23635201}">
      <dsp:nvSpPr>
        <dsp:cNvPr id="0" name=""/>
        <dsp:cNvSpPr/>
      </dsp:nvSpPr>
      <dsp:spPr>
        <a:xfrm>
          <a:off x="11176657" y="3769290"/>
          <a:ext cx="573882" cy="400096"/>
        </a:xfrm>
        <a:prstGeom prst="rect">
          <a:avLst/>
        </a:prstGeom>
        <a:solidFill>
          <a:srgbClr val="00B050">
            <a:alpha val="36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tx1"/>
              </a:solidFill>
            </a:rPr>
            <a:t>Retail Manager</a:t>
          </a:r>
        </a:p>
      </dsp:txBody>
      <dsp:txXfrm>
        <a:off x="11176657" y="3769290"/>
        <a:ext cx="573882" cy="400096"/>
      </dsp:txXfrm>
    </dsp:sp>
    <dsp:sp modelId="{7D5B4FB7-E4BE-4A28-9C64-52D8DD484223}">
      <dsp:nvSpPr>
        <dsp:cNvPr id="0" name=""/>
        <dsp:cNvSpPr/>
      </dsp:nvSpPr>
      <dsp:spPr>
        <a:xfrm>
          <a:off x="11175653" y="4265735"/>
          <a:ext cx="573882" cy="286941"/>
        </a:xfrm>
        <a:prstGeom prst="rect">
          <a:avLst/>
        </a:prstGeom>
        <a:solidFill>
          <a:srgbClr val="00B050">
            <a:alpha val="36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tx1"/>
              </a:solidFill>
            </a:rPr>
            <a:t>Team Leaders</a:t>
          </a:r>
        </a:p>
      </dsp:txBody>
      <dsp:txXfrm>
        <a:off x="11175653" y="4265735"/>
        <a:ext cx="573882" cy="286941"/>
      </dsp:txXfrm>
    </dsp:sp>
    <dsp:sp modelId="{2EFB0EA3-DE86-46EE-8EA7-8AD0D201C582}">
      <dsp:nvSpPr>
        <dsp:cNvPr id="0" name=""/>
        <dsp:cNvSpPr/>
      </dsp:nvSpPr>
      <dsp:spPr>
        <a:xfrm>
          <a:off x="11133518" y="4667264"/>
          <a:ext cx="573882" cy="192858"/>
        </a:xfrm>
        <a:prstGeom prst="rect">
          <a:avLst/>
        </a:prstGeom>
        <a:solidFill>
          <a:srgbClr val="00B050">
            <a:alpha val="36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tx1"/>
              </a:solidFill>
            </a:rPr>
            <a:t>Chefs </a:t>
          </a:r>
        </a:p>
      </dsp:txBody>
      <dsp:txXfrm>
        <a:off x="11133518" y="4667264"/>
        <a:ext cx="573882" cy="192858"/>
      </dsp:txXfrm>
    </dsp:sp>
    <dsp:sp modelId="{C2399B88-1FD9-424E-A4EC-7BB964E09015}">
      <dsp:nvSpPr>
        <dsp:cNvPr id="0" name=""/>
        <dsp:cNvSpPr/>
      </dsp:nvSpPr>
      <dsp:spPr>
        <a:xfrm>
          <a:off x="11200944" y="5010015"/>
          <a:ext cx="573882" cy="286941"/>
        </a:xfrm>
        <a:prstGeom prst="rect">
          <a:avLst/>
        </a:prstGeom>
        <a:solidFill>
          <a:srgbClr val="00B050">
            <a:alpha val="36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tx1"/>
              </a:solidFill>
            </a:rPr>
            <a:t>Retail/Catering Assistants </a:t>
          </a:r>
        </a:p>
      </dsp:txBody>
      <dsp:txXfrm>
        <a:off x="11200944" y="5010015"/>
        <a:ext cx="573882" cy="286941"/>
      </dsp:txXfrm>
    </dsp:sp>
    <dsp:sp modelId="{AD0AFA45-614F-4FAA-94DA-E47DDE6DD985}">
      <dsp:nvSpPr>
        <dsp:cNvPr id="0" name=""/>
        <dsp:cNvSpPr/>
      </dsp:nvSpPr>
      <dsp:spPr>
        <a:xfrm>
          <a:off x="11163802" y="5387836"/>
          <a:ext cx="573882" cy="420627"/>
        </a:xfrm>
        <a:prstGeom prst="rect">
          <a:avLst/>
        </a:prstGeom>
        <a:solidFill>
          <a:srgbClr val="00B050">
            <a:alpha val="36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tx1"/>
              </a:solidFill>
            </a:rPr>
            <a:t>Administration Staff / Supervisor</a:t>
          </a:r>
        </a:p>
      </dsp:txBody>
      <dsp:txXfrm>
        <a:off x="11163802" y="5387836"/>
        <a:ext cx="573882" cy="420627"/>
      </dsp:txXfrm>
    </dsp:sp>
    <dsp:sp modelId="{30E57B33-BF64-4CA8-8B47-88C04188C5F0}">
      <dsp:nvSpPr>
        <dsp:cNvPr id="0" name=""/>
        <dsp:cNvSpPr/>
      </dsp:nvSpPr>
      <dsp:spPr>
        <a:xfrm>
          <a:off x="9473731" y="1217831"/>
          <a:ext cx="1234449" cy="330458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General Manager, (Projects) </a:t>
          </a:r>
        </a:p>
      </dsp:txBody>
      <dsp:txXfrm>
        <a:off x="9473731" y="1217831"/>
        <a:ext cx="1234449" cy="330458"/>
      </dsp:txXfrm>
    </dsp:sp>
    <dsp:sp modelId="{100B68B0-6F11-445A-A0C7-8D71511AB22F}">
      <dsp:nvSpPr>
        <dsp:cNvPr id="0" name=""/>
        <dsp:cNvSpPr/>
      </dsp:nvSpPr>
      <dsp:spPr>
        <a:xfrm>
          <a:off x="4101904" y="1219056"/>
          <a:ext cx="2080949" cy="364504"/>
        </a:xfrm>
        <a:prstGeom prst="rect">
          <a:avLst/>
        </a:prstGeom>
        <a:solidFill>
          <a:srgbClr val="A31DB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Administration Coordinator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Supporting Head of Facilities and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General Managers  </a:t>
          </a:r>
        </a:p>
      </dsp:txBody>
      <dsp:txXfrm>
        <a:off x="4101904" y="1219056"/>
        <a:ext cx="2080949" cy="3645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8CE2A-907B-411E-A3EF-58AD971389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32DE01-94CC-4A97-83D4-2F9CDFC6C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74237-C147-4E80-9C6E-C7B7CC0F0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69A2-19F5-4B4D-B578-65AC8009BA62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54A1A0-0BCF-4017-A249-82C6C5FD0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58B7D5-CB30-430F-B737-9CED3FD63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510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7B3B6-6416-4CC2-A7F1-E6169C9E3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65F54D-38B2-47E6-9623-8433A8ADF7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2F6FFE-A9E4-47C3-A086-E67D9A3B5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69A2-19F5-4B4D-B578-65AC8009BA62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602A6-1247-4374-8FE3-103A4202D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7983F-5066-4635-8D8E-1C4DA8CEF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459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8C4CFC-4A51-4CAF-A5E5-88E5929C15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E4DED7-ADDB-4039-B53E-EC6BBC9CB6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A9C900-63C2-46BB-8A86-3EC81A117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69A2-19F5-4B4D-B578-65AC8009BA62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34597-D90B-4BAB-9B9D-93BA0824D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8FA2F-F9D0-448E-B235-5CAC90F8B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508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5C1E9-79DC-412A-A7C5-C4EBBB879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2E4CD-9547-4C47-9C78-5AC0791D9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10CBB-7707-4D26-B4D1-26742C1BF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69A2-19F5-4B4D-B578-65AC8009BA62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22DA8-ABF7-4EE2-92A2-0566CD0F1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5FF9E-4725-4AA0-A1B8-64682B947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604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C5706-9DE2-47DA-BFE3-CC4465A86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1FA34-981B-4827-BE77-63E4D9823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66404-99DD-4440-932E-DACA8BDDE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69A2-19F5-4B4D-B578-65AC8009BA62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25483-ED29-466E-82A6-12A755D9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24B00-5FE2-407E-9CD5-A735C6FD6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467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6E62-ED77-4C7A-AA4A-A760DBE55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6F7B9-16E0-4440-9517-8723BA72E4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5BE93-DFFF-46D5-8BF5-1C65FD0C95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EDB982-D8F9-49FE-B571-1908F598E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69A2-19F5-4B4D-B578-65AC8009BA62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C50ED8-F4A1-4AC0-B85C-C0DA2654D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138A7-67D4-4C9E-9CFA-AE42FF705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62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B6827-470C-4EC0-95FF-F456F376D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7E017-43AC-4A23-9A7E-3F93F5D863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BCF9CC-5C58-4541-870E-5AB0074A98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848223-1A0A-4954-95F2-04C8E394BD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8350E8-0207-45F1-A260-4510760F99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5AC533-D4EC-4F84-9F67-9D4E73C65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69A2-19F5-4B4D-B578-65AC8009BA62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47D21C-64E9-4A3B-8C5D-451DD74B7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74E01F-FAE9-49A3-BD57-BD695A3CE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645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5B8C1-8918-4ABE-BD3A-5789A523A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B1B853-36D2-4DE1-A187-DB0A8F5DB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69A2-19F5-4B4D-B578-65AC8009BA62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DFFC60-CB33-4F1D-A913-60BA9C590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26BC16-AE87-4DEE-8568-504715CFD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957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3A2AC7-566E-4F46-84E1-0BC93F2FC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69A2-19F5-4B4D-B578-65AC8009BA62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279804-ED8C-40F1-8C43-EA1047FA0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42100F-2EF1-4810-AE09-EA4FEA4D8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625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962EB-7F4B-4507-B6CF-FFF1CFBE5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CA1E2-BE9E-42A2-A570-305D82CAD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DC1575-0979-49A4-8EFC-78FD83B47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E3DAF-8206-485C-9BA5-6FFD812B8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69A2-19F5-4B4D-B578-65AC8009BA62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3E838D-9C3F-4CBF-8815-E64DC3C77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CB3894-7EA2-4C79-AAF9-532541B76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557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E6B48-851C-4E97-A2C9-513D0F024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6F29B3-25D8-4C76-ABBA-10E08152DF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2C4131-3472-4F53-8901-B4874A3E4A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E1B4E2-9D6D-4EF8-BD88-2FD002162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69A2-19F5-4B4D-B578-65AC8009BA62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4D6A31-0F6A-471C-953F-8DCCBC9AB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3FA1B9-0B55-45EF-8715-FB1EAED7B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099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209158-D087-4596-B862-29511DFEE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130C23-7CB5-4942-8AD7-D1F59F8ADA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7DC43B-7E84-4F84-B3F3-3982D610FF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669A2-19F5-4B4D-B578-65AC8009BA62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345C6-9962-404B-BB16-8718DFDAE5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DB7191-297F-4D04-AEA8-35D2289911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789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605EB-3B87-4C63-96D1-D7C5F62C7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6489" y="266643"/>
            <a:ext cx="7274441" cy="433457"/>
          </a:xfrm>
        </p:spPr>
        <p:txBody>
          <a:bodyPr>
            <a:noAutofit/>
          </a:bodyPr>
          <a:lstStyle/>
          <a:p>
            <a:r>
              <a:rPr lang="en-GB" sz="3000" dirty="0"/>
              <a:t>Facilities – Teams/Departments 25.06.2024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84FD187-84AF-4947-87CC-538D919264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5297718"/>
              </p:ext>
            </p:extLst>
          </p:nvPr>
        </p:nvGraphicFramePr>
        <p:xfrm>
          <a:off x="91282" y="833284"/>
          <a:ext cx="11827032" cy="63755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9682402-3FDA-E6C8-295C-23A17EE2AD43}"/>
              </a:ext>
            </a:extLst>
          </p:cNvPr>
          <p:cNvSpPr txBox="1"/>
          <p:nvPr/>
        </p:nvSpPr>
        <p:spPr>
          <a:xfrm>
            <a:off x="389601" y="707474"/>
            <a:ext cx="2821635" cy="107721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b="1" u="sng" dirty="0"/>
              <a:t>Managed Contracts In Addition to Core Services</a:t>
            </a:r>
          </a:p>
          <a:p>
            <a:r>
              <a:rPr lang="en-GB" sz="800" b="1" dirty="0"/>
              <a:t>Laundry – General Manager</a:t>
            </a:r>
          </a:p>
          <a:p>
            <a:r>
              <a:rPr lang="en-GB" sz="800" b="1" dirty="0"/>
              <a:t>Window Cleaning – Housekeeping Manager</a:t>
            </a:r>
          </a:p>
          <a:p>
            <a:r>
              <a:rPr lang="en-GB" sz="800" b="1" dirty="0"/>
              <a:t>Pest Control &amp; Gritting– Waste &amp; Recycling Support Manager</a:t>
            </a:r>
          </a:p>
          <a:p>
            <a:r>
              <a:rPr lang="en-GB" sz="800" b="1" dirty="0"/>
              <a:t>Hospedia – Head of Facilities</a:t>
            </a:r>
          </a:p>
          <a:p>
            <a:r>
              <a:rPr lang="en-GB" sz="800" b="1" dirty="0"/>
              <a:t>Stars Live – </a:t>
            </a:r>
            <a:r>
              <a:rPr lang="en-GB" sz="800" b="1" dirty="0" err="1"/>
              <a:t>ArtCare</a:t>
            </a:r>
            <a:r>
              <a:rPr lang="en-GB" sz="800" b="1" dirty="0"/>
              <a:t> Co-ordinator</a:t>
            </a:r>
          </a:p>
          <a:p>
            <a:r>
              <a:rPr lang="en-GB" sz="800" b="1" dirty="0"/>
              <a:t>Lease Cars – Transport, Accommodation &amp; HQ Manager</a:t>
            </a:r>
          </a:p>
          <a:p>
            <a:r>
              <a:rPr lang="en-GB" sz="800" b="1" dirty="0"/>
              <a:t>Vending – General Manager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28AD27-3E78-3DCF-94C4-61E52B602209}"/>
              </a:ext>
            </a:extLst>
          </p:cNvPr>
          <p:cNvSpPr txBox="1"/>
          <p:nvPr/>
        </p:nvSpPr>
        <p:spPr>
          <a:xfrm>
            <a:off x="3509554" y="116694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9048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2548</TotalTime>
  <Words>246</Words>
  <Application>Microsoft Office PowerPoint</Application>
  <PresentationFormat>Widescreen</PresentationFormat>
  <Paragraphs>87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Facilities – Teams/Departments 25.06.2024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BURWELL, Jon (SALISBURY NHS FOUNDATION TRUST)</dc:creator>
  <cp:lastModifiedBy>STAGG, Andrew (SALISBURY NHS FOUNDATION TRUST)</cp:lastModifiedBy>
  <cp:revision>126</cp:revision>
  <cp:lastPrinted>2024-06-25T08:23:58Z</cp:lastPrinted>
  <dcterms:created xsi:type="dcterms:W3CDTF">2021-10-13T09:20:01Z</dcterms:created>
  <dcterms:modified xsi:type="dcterms:W3CDTF">2024-06-26T09:05:39Z</dcterms:modified>
</cp:coreProperties>
</file>